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6858000" cx="12192000"/>
  <p:notesSz cx="6858000" cy="9144000"/>
  <p:embeddedFontLst>
    <p:embeddedFont>
      <p:font typeface="Roboto"/>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20" Type="http://schemas.openxmlformats.org/officeDocument/2006/relationships/slide" Target="slides/slide16.xml"/><Relationship Id="rId42" Type="http://schemas.openxmlformats.org/officeDocument/2006/relationships/font" Target="fonts/Roboto-italic.fntdata"/><Relationship Id="rId41" Type="http://schemas.openxmlformats.org/officeDocument/2006/relationships/font" Target="fonts/Roboto-bold.fntdata"/><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font" Target="fonts/Roboto-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SJITdsTze0&amp;t=2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Start by introducing yourself (name, school you go to, etc.).</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1200"/>
              </a:spcBef>
              <a:spcAft>
                <a:spcPts val="0"/>
              </a:spcAft>
              <a:buClr>
                <a:schemeClr val="dk1"/>
              </a:buClr>
              <a:buSzPts val="1100"/>
              <a:buFont typeface="Arial"/>
              <a:buNone/>
            </a:pPr>
            <a:r>
              <a:rPr lang="en-US" sz="1100"/>
              <a:t>Raise your hand if you’ve ever had a sunburn?</a:t>
            </a:r>
            <a:endParaRPr sz="1100"/>
          </a:p>
          <a:p>
            <a:pPr indent="0" lvl="0" marL="0" rtl="0" algn="l">
              <a:spcBef>
                <a:spcPts val="1200"/>
              </a:spcBef>
              <a:spcAft>
                <a:spcPts val="0"/>
              </a:spcAft>
              <a:buClr>
                <a:schemeClr val="dk1"/>
              </a:buClr>
              <a:buSzPts val="1100"/>
              <a:buFont typeface="Arial"/>
              <a:buNone/>
            </a:pPr>
            <a:r>
              <a:rPr lang="en-US" sz="1100"/>
              <a:t>Some of us might already familiar with what sunburns look like. On the right, we have Kim Kardashian showing off her sunburn, where you can see that her skin is red all over, except around her eyes where she had her sunglasses.</a:t>
            </a:r>
            <a:endParaRPr sz="1100"/>
          </a:p>
          <a:p>
            <a:pPr indent="0" lvl="0" marL="0" rtl="0" algn="l">
              <a:spcBef>
                <a:spcPts val="1200"/>
              </a:spcBef>
              <a:spcAft>
                <a:spcPts val="0"/>
              </a:spcAft>
              <a:buSzPts val="1100"/>
              <a:buNone/>
            </a:pPr>
            <a:r>
              <a:rPr lang="en-US" sz="1100"/>
              <a:t>The picture on the left shows how some sunburns might cause your skin to peel off. Severe sunburns can also be quite painful.</a:t>
            </a:r>
            <a:endParaRPr/>
          </a:p>
          <a:p>
            <a:pPr indent="0" lvl="0" marL="0" rtl="0" algn="l">
              <a:spcBef>
                <a:spcPts val="1200"/>
              </a:spcBef>
              <a:spcAft>
                <a:spcPts val="0"/>
              </a:spcAft>
              <a:buNone/>
            </a:pPr>
            <a:r>
              <a:rPr lang="en-US"/>
              <a:t>For those of you who’ve had sunburns, were they painful? Then we definitely want to avoid those in the future.</a:t>
            </a:r>
            <a:endParaRPr/>
          </a:p>
        </p:txBody>
      </p:sp>
      <p:sp>
        <p:nvSpPr>
          <p:cNvPr id="207" name="Google Shape;20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300"/>
              <a:t>(Read slide)</a:t>
            </a:r>
            <a:endParaRPr b="1" sz="13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someone wears sunscreen and still got a sunburn, there are 2 reasons why that might have happened:</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First, they might not have used enough sunscreen. </a:t>
            </a:r>
            <a:r>
              <a:rPr b="1" lang="en-US" sz="1100"/>
              <a:t>There is no such thing as too much sunscreen!</a:t>
            </a:r>
            <a:endParaRPr sz="1100"/>
          </a:p>
          <a:p>
            <a:pPr indent="0" lvl="0" marL="0" rtl="0" algn="l">
              <a:spcBef>
                <a:spcPts val="0"/>
              </a:spcBef>
              <a:spcAft>
                <a:spcPts val="0"/>
              </a:spcAft>
              <a:buClr>
                <a:schemeClr val="dk1"/>
              </a:buClr>
              <a:buSzPts val="1100"/>
              <a:buFont typeface="Arial"/>
              <a:buNone/>
            </a:pPr>
            <a:r>
              <a:rPr lang="en-US" sz="1100"/>
              <a:t>And second, they might have forgotten to reapply their sunscreen after 2 hours. So always remember to reapply!</a:t>
            </a:r>
            <a:endParaRPr sz="1100"/>
          </a:p>
          <a:p>
            <a:pPr indent="0" lvl="0" marL="0" rtl="0" algn="l">
              <a:spcBef>
                <a:spcPts val="0"/>
              </a:spcBef>
              <a:spcAft>
                <a:spcPts val="0"/>
              </a:spcAft>
              <a:buNone/>
            </a:pPr>
            <a:r>
              <a:t/>
            </a:r>
            <a:endParaRPr/>
          </a:p>
        </p:txBody>
      </p:sp>
      <p:sp>
        <p:nvSpPr>
          <p:cNvPr id="220" name="Google Shape;22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400">
                <a:solidFill>
                  <a:srgbClr val="000000"/>
                </a:solidFill>
              </a:rPr>
              <a:t>(Read Slide)</a:t>
            </a:r>
            <a:endParaRPr b="1" sz="14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If you don’t have sunscreen with you, there are still lots of things you can do to protect yourself from the sun!</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(Most students will not have brought sunscreen with them to school, so it is important for them to know how they can still protect themselves)</a:t>
            </a:r>
            <a:endParaRPr/>
          </a:p>
        </p:txBody>
      </p:sp>
      <p:sp>
        <p:nvSpPr>
          <p:cNvPr id="230" name="Google Shape;23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Are tans healthy? No, they are a sign of damaged skin cells.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So are tanning beds a good idea? Absolutely not.</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When you enter a tanning bed, you will have </a:t>
            </a:r>
            <a:r>
              <a:rPr lang="en-US" sz="1100"/>
              <a:t>light bulbs</a:t>
            </a:r>
            <a:r>
              <a:rPr lang="en-US" sz="1100"/>
              <a:t> above you and </a:t>
            </a:r>
            <a:r>
              <a:rPr lang="en-US" sz="1100"/>
              <a:t>below</a:t>
            </a:r>
            <a:r>
              <a:rPr lang="en-US" sz="1100"/>
              <a:t> you. These light bulbs have both UVA and UVB rays, both of which are linked to skin cancer.</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 Using a tanning bed</a:t>
            </a:r>
            <a:r>
              <a:rPr b="1" lang="en-US" sz="1100"/>
              <a:t> before you’re 35</a:t>
            </a:r>
            <a:r>
              <a:rPr lang="en-US" sz="1100"/>
              <a:t> increases your risk of developing skin cancer by </a:t>
            </a:r>
            <a:r>
              <a:rPr b="1" lang="en-US" sz="1100"/>
              <a:t>75%</a:t>
            </a:r>
            <a:r>
              <a:rPr lang="en-US" sz="1100"/>
              <a:t> after using it only one time! So I hope you can all choose to never ever EVER go into a tanning bed.</a:t>
            </a:r>
            <a:endParaRPr/>
          </a:p>
        </p:txBody>
      </p:sp>
      <p:sp>
        <p:nvSpPr>
          <p:cNvPr id="240" name="Google Shape;2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(Introduce the video)</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This video will talk more about sunscreen and how it works. It will also explain how UV rays affect our skin.</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(Mute yourself during the video to prevent echoing or feedback from audio)</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(Youtube link in case </a:t>
            </a:r>
            <a:r>
              <a:rPr lang="en-US" sz="1100"/>
              <a:t>closed</a:t>
            </a:r>
            <a:r>
              <a:rPr lang="en-US" sz="1100"/>
              <a:t> captioning is needed </a:t>
            </a:r>
            <a:r>
              <a:rPr lang="en-US" sz="1100" u="sng">
                <a:solidFill>
                  <a:schemeClr val="hlink"/>
                </a:solidFill>
                <a:hlinkClick r:id="rId2"/>
              </a:rPr>
              <a:t>https://www.youtube.com/watch?v=ZSJITdsTze0&amp;t=2s</a:t>
            </a:r>
            <a:r>
              <a:rPr lang="en-US" sz="1100"/>
              <a:t>)</a:t>
            </a:r>
            <a:endParaRPr sz="1100"/>
          </a:p>
        </p:txBody>
      </p:sp>
      <p:sp>
        <p:nvSpPr>
          <p:cNvPr id="250" name="Google Shape;25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(Transition slide. This is a good chance to ask the students if they have any questions before we move on to the next topic.)</a:t>
            </a:r>
            <a:endParaRPr/>
          </a:p>
        </p:txBody>
      </p:sp>
      <p:sp>
        <p:nvSpPr>
          <p:cNvPr id="257" name="Google Shape;25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500">
                <a:solidFill>
                  <a:srgbClr val="000000"/>
                </a:solidFill>
              </a:rPr>
              <a:t>(Read slide)</a:t>
            </a:r>
            <a:endParaRPr b="1" sz="1500">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US" sz="1100">
                <a:solidFill>
                  <a:srgbClr val="000000"/>
                </a:solidFill>
              </a:rPr>
              <a:t>So if you get a new mole as an adult, and this mole looks suspicious, then you will want to get it checked out at the doctor.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So how do we know when a mole is suspicious? (rhetorical question)</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(Use the word “Suspicious” instead of “bad” or “cancerous” as it gives children a better understanding that not all moles are skin cancer)</a:t>
            </a:r>
            <a:endParaRPr sz="1100">
              <a:solidFill>
                <a:srgbClr val="000000"/>
              </a:solidFill>
            </a:endParaRPr>
          </a:p>
          <a:p>
            <a:pPr indent="0" lvl="0" marL="0" rtl="0" algn="l">
              <a:spcBef>
                <a:spcPts val="0"/>
              </a:spcBef>
              <a:spcAft>
                <a:spcPts val="0"/>
              </a:spcAft>
              <a:buNone/>
            </a:pPr>
            <a:r>
              <a:t/>
            </a:r>
            <a:endParaRPr/>
          </a:p>
        </p:txBody>
      </p:sp>
      <p:sp>
        <p:nvSpPr>
          <p:cNvPr id="266" name="Google Shape;26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To know which moles are suspicious, we use the ABCDE’s of early detection.</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Early detection is important when it comes to skin cancer, because the earlier you catch it, the easier it is to get rid of. In fact, if you find a suspicious mole and you go to the doctor right away, you have a 99% chance of </a:t>
            </a:r>
            <a:r>
              <a:rPr lang="en-US" sz="1100">
                <a:solidFill>
                  <a:srgbClr val="000000"/>
                </a:solidFill>
              </a:rPr>
              <a:t>successful</a:t>
            </a:r>
            <a:r>
              <a:rPr lang="en-US" sz="1100">
                <a:solidFill>
                  <a:srgbClr val="000000"/>
                </a:solidFill>
              </a:rPr>
              <a:t> treatment. However, if you don’t go to the doctor right away after finding a suspicious mole, and this mole turns out to be skin cancer,  you might need surgery or even chemotherapy.</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So what we need to do is to check our bodies at least once a month for new moles. We need to check everywhere on our bodies. We check behind our ears, in between our toes, and even our armpits.</a:t>
            </a:r>
            <a:endParaRPr/>
          </a:p>
        </p:txBody>
      </p:sp>
      <p:sp>
        <p:nvSpPr>
          <p:cNvPr id="275" name="Google Shape;27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If you take the regular mole and fold it in half,  both sides will match, meaning it is symmetrical, which means it’s safe.</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But, if you take the irregular mole and fold it in half, the two sides wouldn’t match, meaning it is asymmetrical, which is </a:t>
            </a:r>
            <a:r>
              <a:rPr b="1" lang="en-US" sz="1100"/>
              <a:t>more suspicious.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HOWEVER;</a:t>
            </a:r>
            <a:endParaRPr b="1" sz="1100"/>
          </a:p>
          <a:p>
            <a:pPr indent="0" lvl="0" marL="0" rtl="0" algn="l">
              <a:spcBef>
                <a:spcPts val="0"/>
              </a:spcBef>
              <a:spcAft>
                <a:spcPts val="0"/>
              </a:spcAft>
              <a:buClr>
                <a:schemeClr val="dk1"/>
              </a:buClr>
              <a:buSzPts val="1100"/>
              <a:buFont typeface="Arial"/>
              <a:buNone/>
            </a:pPr>
            <a:r>
              <a:rPr lang="en-US" sz="1100"/>
              <a:t>If you have a mole that looks like that, and you’ve </a:t>
            </a:r>
            <a:r>
              <a:rPr b="1" lang="en-US" sz="1100"/>
              <a:t>had it your whole life and it has never changed</a:t>
            </a:r>
            <a:r>
              <a:rPr lang="en-US" sz="1100"/>
              <a:t>, it is still safe.</a:t>
            </a:r>
            <a:endParaRPr/>
          </a:p>
        </p:txBody>
      </p:sp>
      <p:sp>
        <p:nvSpPr>
          <p:cNvPr id="285" name="Google Shape;28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 are looking for even, regular edges like in the first picture, as opposed to the very uneven and irregular edges in the second picture. Those irregular edges make this mole </a:t>
            </a:r>
            <a:r>
              <a:rPr b="1" lang="en-US" sz="1100"/>
              <a:t>more suspicious.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HOWEVER;</a:t>
            </a:r>
            <a:endParaRPr sz="1100"/>
          </a:p>
          <a:p>
            <a:pPr indent="0" lvl="0" marL="0" rtl="0" algn="l">
              <a:spcBef>
                <a:spcPts val="0"/>
              </a:spcBef>
              <a:spcAft>
                <a:spcPts val="0"/>
              </a:spcAft>
              <a:buNone/>
            </a:pPr>
            <a:r>
              <a:rPr lang="en-US" sz="1100"/>
              <a:t>If you have a mole that looks like that, but you’ve </a:t>
            </a:r>
            <a:r>
              <a:rPr b="1" lang="en-US" sz="1100"/>
              <a:t>had it your whole life and it has never changed</a:t>
            </a:r>
            <a:r>
              <a:rPr lang="en-US" sz="1100"/>
              <a:t>, it is still safe.</a:t>
            </a:r>
            <a:endParaRPr/>
          </a:p>
        </p:txBody>
      </p:sp>
      <p:sp>
        <p:nvSpPr>
          <p:cNvPr id="301" name="Google Shape;30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a:t>
            </a:r>
            <a:endParaRPr b="1"/>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Moles can be lots of different colors, from a light tan to a dark brown, and even purple. But, as long as they are only one color, they are still safe.</a:t>
            </a:r>
            <a:endParaRPr sz="1100"/>
          </a:p>
          <a:p>
            <a:pPr indent="0" lvl="0" marL="0" rtl="0" algn="l">
              <a:spcBef>
                <a:spcPts val="0"/>
              </a:spcBef>
              <a:spcAft>
                <a:spcPts val="0"/>
              </a:spcAft>
              <a:buClr>
                <a:schemeClr val="dk1"/>
              </a:buClr>
              <a:buSzPts val="1100"/>
              <a:buFont typeface="Arial"/>
              <a:buNone/>
            </a:pPr>
            <a:r>
              <a:rPr lang="en-US" sz="1100"/>
              <a:t>Two different moles on your body can be different colors, but as long as each mole is only one color, they are still safe. (Point to two different areas on yourself show what is being said)</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en-US" sz="1100"/>
              <a:t>If your mole looks more like the second picture, with two colors or more, that mole </a:t>
            </a:r>
            <a:r>
              <a:rPr b="1" lang="en-US" sz="1100"/>
              <a:t>is very suspicious and needs to get checked out</a:t>
            </a:r>
            <a:r>
              <a:rPr lang="en-US" sz="1100"/>
              <a:t>. Moles are only supposed to be one color.</a:t>
            </a:r>
            <a:endParaRPr/>
          </a:p>
        </p:txBody>
      </p:sp>
      <p:sp>
        <p:nvSpPr>
          <p:cNvPr id="317" name="Google Shape;31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We are looking for a diameter of less than 6mm.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We can actually use our pencil eraser to measure. If you put your pencil eraser on top of your mole and it covers the whole thing, it means it is smaller than 6mm, which is safe. But if you put your pencil eraser over your mole and it does not cover the whole thing, it means it’s over 6mm, which is </a:t>
            </a:r>
            <a:r>
              <a:rPr b="1" lang="en-US" sz="1100"/>
              <a:t>more suspicious</a:t>
            </a:r>
            <a:r>
              <a:rPr lang="en-US" sz="1100"/>
              <a:t>.</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HOWEVER;</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have a mole that is bigger than 6mm, but you’ve </a:t>
            </a:r>
            <a:r>
              <a:rPr b="1" lang="en-US" sz="1100"/>
              <a:t>had it your whole life and it has never changed</a:t>
            </a:r>
            <a:r>
              <a:rPr lang="en-US" sz="1100"/>
              <a:t>, it is still safe.</a:t>
            </a:r>
            <a:endParaRPr/>
          </a:p>
        </p:txBody>
      </p:sp>
      <p:sp>
        <p:nvSpPr>
          <p:cNvPr id="333" name="Google Shape;33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This is when we look at the moles we have always had.</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Let’s say you have a mole that looks like that first picture there. Let’s also say that you are never sun safe; you never wear protective clothing, you never go under the shade, and you definitely never wore sunscreen. Then a couple years later, your mole now looks more like the last picture.  It might be bigger, or a different shape, or a different color. Those changes make that mole </a:t>
            </a:r>
            <a:r>
              <a:rPr b="1" lang="en-US" sz="1100"/>
              <a:t>very suspicious and it needs to get checked out</a:t>
            </a:r>
            <a:r>
              <a:rPr lang="en-US" sz="1100"/>
              <a:t> by a doctor”</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see any changes in your moles in size, shape or colour, definitely get that mole checked out as it could be a sign of skin cancer</a:t>
            </a:r>
            <a:endParaRPr b="1" u="sng"/>
          </a:p>
        </p:txBody>
      </p:sp>
      <p:sp>
        <p:nvSpPr>
          <p:cNvPr id="349" name="Google Shape;3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5a37182e7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rgbClr val="313131"/>
                </a:solidFill>
                <a:highlight>
                  <a:srgbClr val="FFFFFF"/>
                </a:highlight>
                <a:latin typeface="Arial"/>
                <a:ea typeface="Arial"/>
                <a:cs typeface="Arial"/>
                <a:sym typeface="Arial"/>
              </a:rPr>
              <a:t>The last thing to mention is that skin cancer might look different in people who have darker skin.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solidFill>
                  <a:srgbClr val="313131"/>
                </a:solidFill>
                <a:highlight>
                  <a:srgbClr val="FFFFFF"/>
                </a:highlight>
                <a:latin typeface="Arial"/>
                <a:ea typeface="Arial"/>
                <a:cs typeface="Arial"/>
                <a:sym typeface="Arial"/>
              </a:rPr>
              <a:t>(Read slide)</a:t>
            </a:r>
            <a:endParaRPr b="1"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solidFill>
                  <a:srgbClr val="313131"/>
                </a:solidFill>
                <a:highlight>
                  <a:srgbClr val="FFFFFF"/>
                </a:highlight>
                <a:latin typeface="Arial"/>
                <a:ea typeface="Arial"/>
                <a:cs typeface="Arial"/>
                <a:sym typeface="Arial"/>
              </a:rPr>
              <a:t>Skin cancer in darker skin often develops on parts of the body that get less sun, such as: the bottom of the foot, lower leg, palms and even under a nail.</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rgbClr val="313131"/>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solidFill>
                  <a:srgbClr val="313131"/>
                </a:solidFill>
                <a:highlight>
                  <a:srgbClr val="FFFFFF"/>
                </a:highlight>
                <a:latin typeface="Arial"/>
                <a:ea typeface="Arial"/>
                <a:cs typeface="Arial"/>
                <a:sym typeface="Arial"/>
              </a:rPr>
              <a:t>(Ask if there are any questions about moles or skin cancer before moving on)</a:t>
            </a:r>
            <a:endParaRPr b="1" sz="1100">
              <a:solidFill>
                <a:srgbClr val="313131"/>
              </a:solidFill>
              <a:highlight>
                <a:srgbClr val="FFFFFF"/>
              </a:highlight>
              <a:latin typeface="Arial"/>
              <a:ea typeface="Arial"/>
              <a:cs typeface="Arial"/>
              <a:sym typeface="Arial"/>
            </a:endParaRPr>
          </a:p>
        </p:txBody>
      </p:sp>
      <p:sp>
        <p:nvSpPr>
          <p:cNvPr id="360" name="Google Shape;360;g15a37182e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(Students can raise their hand if they think it’s true, then raise their hands if they think it’s false.)</a:t>
            </a:r>
            <a:endParaRPr sz="1100"/>
          </a:p>
          <a:p>
            <a:pPr indent="0" lvl="0" marL="0" rtl="0" algn="l">
              <a:spcBef>
                <a:spcPts val="0"/>
              </a:spcBef>
              <a:spcAft>
                <a:spcPts val="0"/>
              </a:spcAft>
              <a:buClr>
                <a:schemeClr val="dk1"/>
              </a:buClr>
              <a:buSzPts val="1100"/>
              <a:buFont typeface="Arial"/>
              <a:buNone/>
            </a:pPr>
            <a:r>
              <a:t/>
            </a:r>
            <a:endParaRPr sz="1100"/>
          </a:p>
          <a:p>
            <a:pPr indent="0" lvl="0" marL="0" marR="0" rtl="0" algn="l">
              <a:lnSpc>
                <a:spcPct val="100000"/>
              </a:lnSpc>
              <a:spcBef>
                <a:spcPts val="0"/>
              </a:spcBef>
              <a:spcAft>
                <a:spcPts val="0"/>
              </a:spcAft>
              <a:buClr>
                <a:schemeClr val="dk1"/>
              </a:buClr>
              <a:buSzPts val="1200"/>
              <a:buFont typeface="Calibri"/>
              <a:buNone/>
            </a:pPr>
            <a:r>
              <a:rPr lang="en-US" sz="1100"/>
              <a:t>(For a class learning from home, you can have the students write down on the chat which one they think is the right answer</a:t>
            </a:r>
            <a:r>
              <a:rPr lang="en-US"/>
              <a:t>. </a:t>
            </a:r>
            <a:r>
              <a:rPr lang="en-US" sz="1100"/>
              <a:t>If you can’t see the class, simply read the question and allow for 10-15 seconds before giving the answer)</a:t>
            </a:r>
            <a:endParaRPr sz="1100"/>
          </a:p>
          <a:p>
            <a:pPr indent="0" lvl="0" marL="0" rtl="0" algn="l">
              <a:spcBef>
                <a:spcPts val="0"/>
              </a:spcBef>
              <a:spcAft>
                <a:spcPts val="0"/>
              </a:spcAft>
              <a:buNone/>
            </a:pPr>
            <a:r>
              <a:t/>
            </a:r>
            <a:endParaRPr/>
          </a:p>
        </p:txBody>
      </p:sp>
      <p:sp>
        <p:nvSpPr>
          <p:cNvPr id="370" name="Google Shape;37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r>
              <a:rPr lang="en-US" sz="1100"/>
              <a:t>. (Note: when you click next, the answer will pop up)</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But, do we put sunscreen on them?</a:t>
            </a:r>
            <a:r>
              <a:rPr lang="en-US" sz="1100"/>
              <a:t> No, because they might lick it off, which would hurt their tummies. However, we can help them by making sure they have shade, water and that they stay inside between 10am and 4pm. And if your dog will let you, they can also wear sunglasses and a hat!</a:t>
            </a:r>
            <a:endParaRPr/>
          </a:p>
        </p:txBody>
      </p:sp>
      <p:sp>
        <p:nvSpPr>
          <p:cNvPr id="380" name="Google Shape;38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Lighter colors</a:t>
            </a:r>
            <a:r>
              <a:rPr lang="en-US" sz="1100"/>
              <a:t> will reflect some sun rays away from your skin.</a:t>
            </a:r>
            <a:r>
              <a:rPr b="1" lang="en-US" sz="1100"/>
              <a:t> Tighter weaves and thicker fabric</a:t>
            </a:r>
            <a:r>
              <a:rPr lang="en-US" sz="1100"/>
              <a:t>, such as jeans, will also offer more protection.  </a:t>
            </a:r>
            <a:endParaRPr/>
          </a:p>
        </p:txBody>
      </p:sp>
      <p:sp>
        <p:nvSpPr>
          <p:cNvPr id="393" name="Google Shape;39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You can use both bug spray and sunscreen, but they cannot be applied at the same time. Make sure you apply your bug spray first and wait until it dries before putting on sunscreen.</a:t>
            </a:r>
            <a:endParaRPr/>
          </a:p>
        </p:txBody>
      </p:sp>
      <p:sp>
        <p:nvSpPr>
          <p:cNvPr id="405" name="Google Shape;40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Tanning Beds use </a:t>
            </a:r>
            <a:r>
              <a:rPr b="1" lang="en-US" sz="1100"/>
              <a:t>UVA and UVB light</a:t>
            </a:r>
            <a:r>
              <a:rPr lang="en-US" sz="1100"/>
              <a:t>, both linked to skin cancer</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SzPts val="1100"/>
              <a:buNone/>
            </a:pPr>
            <a:r>
              <a:rPr lang="en-US" sz="1100"/>
              <a:t>The World Health Organization has classified indoor tanning beds to be as bad for you as </a:t>
            </a:r>
            <a:r>
              <a:rPr b="1" lang="en-US" sz="1100"/>
              <a:t>cigarette smoking and rat poison</a:t>
            </a:r>
            <a:r>
              <a:rPr lang="en-US" sz="1100"/>
              <a:t>. </a:t>
            </a:r>
            <a:endParaRPr sz="1100"/>
          </a:p>
          <a:p>
            <a:pPr indent="0" lvl="0" marL="0" rtl="0" algn="l">
              <a:spcBef>
                <a:spcPts val="0"/>
              </a:spcBef>
              <a:spcAft>
                <a:spcPts val="0"/>
              </a:spcAft>
              <a:buSzPts val="1100"/>
              <a:buNone/>
            </a:pPr>
            <a:r>
              <a:t/>
            </a:r>
            <a:endParaRPr sz="1100"/>
          </a:p>
          <a:p>
            <a:pPr indent="0" lvl="0" marL="0" rtl="0" algn="l">
              <a:spcBef>
                <a:spcPts val="0"/>
              </a:spcBef>
              <a:spcAft>
                <a:spcPts val="0"/>
              </a:spcAft>
              <a:buClr>
                <a:schemeClr val="dk1"/>
              </a:buClr>
              <a:buSzPts val="1100"/>
              <a:buFont typeface="Arial"/>
              <a:buNone/>
            </a:pPr>
            <a:r>
              <a:rPr lang="en-US" sz="1100"/>
              <a:t>(You can also mention how tanning beds are banned in some countries, such as Australia where skin cancer rates are high)</a:t>
            </a:r>
            <a:endParaRPr sz="1100"/>
          </a:p>
        </p:txBody>
      </p:sp>
      <p:sp>
        <p:nvSpPr>
          <p:cNvPr id="418" name="Google Shape;41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All tanning is damage to your skin and will not protect you against sunburns as sun damage will not prevent more sun damage.</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(Extra info:  going out in the sun with a tan is equivalent to wearing sunscreen with an SPF of 3 or 4, which is not even close to enough)</a:t>
            </a:r>
            <a:endParaRPr sz="1100"/>
          </a:p>
          <a:p>
            <a:pPr indent="0" lvl="0" marL="0" rtl="0" algn="l">
              <a:spcBef>
                <a:spcPts val="0"/>
              </a:spcBef>
              <a:spcAft>
                <a:spcPts val="0"/>
              </a:spcAft>
              <a:buClr>
                <a:schemeClr val="dk1"/>
              </a:buClr>
              <a:buSzPts val="1100"/>
              <a:buFont typeface="Arial"/>
              <a:buNone/>
            </a:pPr>
            <a:r>
              <a:t/>
            </a:r>
            <a:endParaRPr sz="1100"/>
          </a:p>
        </p:txBody>
      </p:sp>
      <p:sp>
        <p:nvSpPr>
          <p:cNvPr id="431" name="Google Shape;43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test how much you know already… </a:t>
            </a:r>
            <a:r>
              <a:rPr lang="en-US" sz="1150"/>
              <a:t>Raise your hand if you think skin cancer comes from the sun?</a:t>
            </a:r>
            <a:endParaRPr sz="1150"/>
          </a:p>
          <a:p>
            <a:pPr indent="0" lvl="0" marL="0" rtl="0" algn="l">
              <a:spcBef>
                <a:spcPts val="0"/>
              </a:spcBef>
              <a:spcAft>
                <a:spcPts val="0"/>
              </a:spcAft>
              <a:buClr>
                <a:schemeClr val="dk1"/>
              </a:buClr>
              <a:buSzPts val="1100"/>
              <a:buFont typeface="Arial"/>
              <a:buNone/>
            </a:pPr>
            <a:r>
              <a:t/>
            </a:r>
            <a:endParaRPr sz="1150"/>
          </a:p>
          <a:p>
            <a:pPr indent="0" lvl="0" marL="0" rtl="0" algn="l">
              <a:spcBef>
                <a:spcPts val="0"/>
              </a:spcBef>
              <a:spcAft>
                <a:spcPts val="0"/>
              </a:spcAft>
              <a:buClr>
                <a:schemeClr val="dk1"/>
              </a:buClr>
              <a:buSzPts val="1100"/>
              <a:buFont typeface="Arial"/>
              <a:buNone/>
            </a:pPr>
            <a:r>
              <a:rPr lang="en-US" sz="1150"/>
              <a:t>(Clicking on this slide will show each correct answer as you go through the list. Answers are: the sun, UV radiation, tanning beds and DNA mutations)</a:t>
            </a:r>
            <a:endParaRPr sz="1150"/>
          </a:p>
          <a:p>
            <a:pPr indent="0" lvl="0" marL="0" rtl="0" algn="l">
              <a:spcBef>
                <a:spcPts val="0"/>
              </a:spcBef>
              <a:spcAft>
                <a:spcPts val="0"/>
              </a:spcAft>
              <a:buNone/>
            </a:pPr>
            <a:r>
              <a:t/>
            </a:r>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True.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b="1" lang="en-US" sz="1100"/>
              <a:t> Everyone, no matter their skin colour,  should always practice sun safety when they are outside.</a:t>
            </a:r>
            <a:endParaRPr/>
          </a:p>
        </p:txBody>
      </p:sp>
      <p:sp>
        <p:nvSpPr>
          <p:cNvPr id="443" name="Google Shape;44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SzPts val="1100"/>
              <a:buNone/>
            </a:pPr>
            <a:r>
              <a:rPr lang="en-US" sz="1100"/>
              <a:t>Up to 80% of UV rays can pass through clouds.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fact, you should be sun safe when you go outside for more than 15 minutes. </a:t>
            </a:r>
            <a:endParaRPr/>
          </a:p>
        </p:txBody>
      </p:sp>
      <p:sp>
        <p:nvSpPr>
          <p:cNvPr id="456" name="Google Shape;45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15cacc868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115cacc868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False.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en-US" sz="1100"/>
              <a:t>Snow can reflect up to 90% of UV rays.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In fact, you could get frostbite and a sunburn on the same day. That’s why we need to protect our skin from both the cold and the sun.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(Alternative: The good news is that in the winter, you’re already covering much of your skin because it’s cold out. But you need to remember to protect whatever is left of your skin that is still exposed, usually </a:t>
            </a:r>
            <a:r>
              <a:rPr lang="en-US" sz="1100"/>
              <a:t>your</a:t>
            </a:r>
            <a:r>
              <a:rPr lang="en-US" sz="1100"/>
              <a:t> face)</a:t>
            </a:r>
            <a:endParaRPr sz="1100"/>
          </a:p>
        </p:txBody>
      </p:sp>
      <p:sp>
        <p:nvSpPr>
          <p:cNvPr id="469" name="Google Shape;469;g115cacc868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400"/>
              <a:t>(Read slide)</a:t>
            </a:r>
            <a:endParaRPr b="1" sz="14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But we are also looking for sunscreen with SPF 30 and something else… Does anyone remember what that was?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b="1" lang="en-US" sz="1100"/>
              <a:t>Answer: </a:t>
            </a:r>
            <a:r>
              <a:rPr lang="en-US" sz="1100"/>
              <a:t>Waterproof sunscreen! You might think you only need waterproof sunscreen when going swimming, but it’s also for when we are sweating. </a:t>
            </a:r>
            <a:r>
              <a:rPr lang="en-US" sz="1100"/>
              <a:t>Waterproof</a:t>
            </a:r>
            <a:r>
              <a:rPr lang="en-US" sz="1100"/>
              <a:t> sunscreen will prevent it from rubbing off your skin while sweating.</a:t>
            </a:r>
            <a:endParaRPr/>
          </a:p>
        </p:txBody>
      </p:sp>
      <p:sp>
        <p:nvSpPr>
          <p:cNvPr id="480" name="Google Shape;48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(Final slide)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Does anyone have any questions?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don’t know the answers to their questions, don’t try to guess. Tell them to ask their parents, google it when they get home or to ask their doctor next time they see them)</a:t>
            </a:r>
            <a:endParaRPr/>
          </a:p>
        </p:txBody>
      </p:sp>
      <p:sp>
        <p:nvSpPr>
          <p:cNvPr id="491" name="Google Shape;49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a:t>
            </a:r>
            <a:endParaRPr b="1"/>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b="1" lang="en-US" sz="1100"/>
              <a:t>(Read slide)</a:t>
            </a:r>
            <a:endParaRPr b="1" sz="1100"/>
          </a:p>
          <a:p>
            <a:pPr indent="0" lvl="0" marL="0" rtl="0" algn="l">
              <a:spcBef>
                <a:spcPts val="0"/>
              </a:spcBef>
              <a:spcAft>
                <a:spcPts val="0"/>
              </a:spcAft>
              <a:buSzPts val="1100"/>
              <a:buNone/>
            </a:pPr>
            <a:r>
              <a:t/>
            </a:r>
            <a:endParaRPr sz="1100"/>
          </a:p>
          <a:p>
            <a:pPr indent="0" lvl="0" marL="0" rtl="0" algn="l">
              <a:spcBef>
                <a:spcPts val="0"/>
              </a:spcBef>
              <a:spcAft>
                <a:spcPts val="0"/>
              </a:spcAft>
              <a:buClr>
                <a:schemeClr val="dk1"/>
              </a:buClr>
              <a:buSzPts val="1100"/>
              <a:buFont typeface="Arial"/>
              <a:buNone/>
            </a:pPr>
            <a:r>
              <a:rPr lang="en-US" sz="1100"/>
              <a:t>Darker skinned people might not get as many sunburns as lighter skinned people, but absolutely </a:t>
            </a:r>
            <a:r>
              <a:rPr b="1" lang="en-US" sz="1100" u="sng"/>
              <a:t>everyone</a:t>
            </a:r>
            <a:r>
              <a:rPr lang="en-US" sz="1100"/>
              <a:t> needs to protect their skin. It doesn’t matter what your skin color is, everyone should practice sun safety.</a:t>
            </a:r>
            <a:endParaRPr/>
          </a:p>
        </p:txBody>
      </p:sp>
      <p:sp>
        <p:nvSpPr>
          <p:cNvPr id="137" name="Google Shape;1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(If you can communicate with the class, you can ask if anyone knows what melanin is)</a:t>
            </a:r>
            <a:endParaRPr/>
          </a:p>
        </p:txBody>
      </p:sp>
      <p:sp>
        <p:nvSpPr>
          <p:cNvPr id="153" name="Google Shape;15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Melanin </a:t>
            </a:r>
            <a:r>
              <a:rPr b="1" lang="en-US" sz="1100"/>
              <a:t>is produced by your skin cells.</a:t>
            </a:r>
            <a:r>
              <a:rPr lang="en-US" sz="1100"/>
              <a:t> It’s what gives your hair and skin its color. It turns dark and gives you a tan to try to protect you from UV rays from the sun. However, having a tan means </a:t>
            </a:r>
            <a:r>
              <a:rPr b="1" lang="en-US" sz="1100"/>
              <a:t>you already have sun damage.</a:t>
            </a:r>
            <a:endParaRPr/>
          </a:p>
        </p:txBody>
      </p:sp>
      <p:sp>
        <p:nvSpPr>
          <p:cNvPr id="168" name="Google Shape;16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t>(Read slide) </a:t>
            </a:r>
            <a:endParaRPr b="1"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Clr>
                <a:schemeClr val="dk1"/>
              </a:buClr>
              <a:buSzPts val="1100"/>
              <a:buFont typeface="Arial"/>
              <a:buNone/>
            </a:pPr>
            <a:r>
              <a:rPr lang="en-US" sz="1100"/>
              <a:t>UV rays from the sun can cause sun damage, and sun damage can sometimes lead to skin cancer.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SzPts val="1100"/>
              <a:buNone/>
            </a:pPr>
            <a:r>
              <a:rPr lang="en-US" sz="1100"/>
              <a:t>Sun damage is not always so obvious. In the first picture, we see that she doesn’t have a tan or a sunburn, so we might think she doesn’t have any sun damage. However, the second picture, taken with a special camera, shows all the spots on her face where she has sun damage.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en-US"/>
              <a:t>(If you can interact with the class, ask “where on her face does she have the most damage?” Most common answer is her nose.)</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SzPts val="1100"/>
              <a:buFont typeface="Arial"/>
              <a:buNone/>
            </a:pPr>
            <a:r>
              <a:rPr b="1" lang="en-US" sz="1100"/>
              <a:t> So, just because you don’t see it doesn’t mean it’s not there.</a:t>
            </a:r>
            <a:endParaRPr b="1" sz="1100"/>
          </a:p>
          <a:p>
            <a:pPr indent="0" lvl="0" marL="0" rtl="0" algn="l">
              <a:spcBef>
                <a:spcPts val="0"/>
              </a:spcBef>
              <a:spcAft>
                <a:spcPts val="0"/>
              </a:spcAft>
              <a:buClr>
                <a:schemeClr val="dk1"/>
              </a:buClr>
              <a:buSzPts val="1100"/>
              <a:buFont typeface="Arial"/>
              <a:buNone/>
            </a:pPr>
            <a:r>
              <a:t/>
            </a:r>
            <a:endParaRPr b="1" sz="1100"/>
          </a:p>
          <a:p>
            <a:pPr indent="0" lvl="0" marL="0" rtl="0" algn="l">
              <a:spcBef>
                <a:spcPts val="0"/>
              </a:spcBef>
              <a:spcAft>
                <a:spcPts val="0"/>
              </a:spcAft>
              <a:buClr>
                <a:schemeClr val="dk1"/>
              </a:buClr>
              <a:buSzPts val="1100"/>
              <a:buFont typeface="Arial"/>
              <a:buNone/>
            </a:pPr>
            <a:r>
              <a:rPr b="1" lang="en-US" sz="1100" u="sng"/>
              <a:t>However, having sun damage does not mean you will definitely get skin cancer; it only means you are more at risk.</a:t>
            </a:r>
            <a:endParaRPr sz="11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0" name="Google Shape;18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People who spend a lot of their time outside are more at risk. Sometimes people have jobs that take place outside, like construction workers, or lifeguards. Some people also have hobbies that take place outside, like people who go hiking or do outdoor sports.</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SzPts val="1100"/>
              <a:buNone/>
            </a:pPr>
            <a:r>
              <a:rPr lang="en-US" sz="1100"/>
              <a:t>All of these people are spending so much of their time outside, so they need to be especially careful.</a:t>
            </a:r>
            <a:endParaRPr/>
          </a:p>
        </p:txBody>
      </p:sp>
      <p:sp>
        <p:nvSpPr>
          <p:cNvPr id="192" name="Google Shape;1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30.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1.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drive.google.com/file/d/1Br-58u7WJ1DWVmElC_vOokDx2qfHXD4h/view" TargetMode="Externa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1.jpg"/><Relationship Id="rId4" Type="http://schemas.openxmlformats.org/officeDocument/2006/relationships/image" Target="../media/image30.png"/><Relationship Id="rId5"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34.png"/><Relationship Id="rId6" Type="http://schemas.openxmlformats.org/officeDocument/2006/relationships/image" Target="../media/image48.png"/><Relationship Id="rId7"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3.jpg"/><Relationship Id="rId9" Type="http://schemas.openxmlformats.org/officeDocument/2006/relationships/hyperlink" Target="https://www.instagram.com/cdnskincancerfd/?hl=en" TargetMode="External"/><Relationship Id="rId5" Type="http://schemas.openxmlformats.org/officeDocument/2006/relationships/image" Target="../media/image39.jpg"/><Relationship Id="rId6" Type="http://schemas.openxmlformats.org/officeDocument/2006/relationships/image" Target="../media/image43.jpg"/><Relationship Id="rId7" Type="http://schemas.openxmlformats.org/officeDocument/2006/relationships/hyperlink" Target="https://www.instagram.com/cdnskincancerfd/?hl=en" TargetMode="External"/><Relationship Id="rId8"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3.jp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9.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3.jpg"/><Relationship Id="rId10" Type="http://schemas.openxmlformats.org/officeDocument/2006/relationships/image" Target="../media/image12.jpg"/><Relationship Id="rId9"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2.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1983581" y="1596148"/>
            <a:ext cx="8534401" cy="1417847"/>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1FAECD"/>
              </a:buClr>
              <a:buSzPts val="3800"/>
              <a:buFont typeface="Lucida Sans"/>
              <a:buNone/>
            </a:pPr>
            <a:r>
              <a:rPr b="1" i="0" lang="en-US" sz="3800" u="none" cap="none" strike="noStrike">
                <a:solidFill>
                  <a:schemeClr val="accent1"/>
                </a:solidFill>
                <a:latin typeface="Lucida Sans"/>
                <a:ea typeface="Lucida Sans"/>
                <a:cs typeface="Lucida Sans"/>
                <a:sym typeface="Lucida Sans"/>
              </a:rPr>
              <a:t>Sun Safety Education Program</a:t>
            </a:r>
            <a:endParaRPr b="0" i="0" sz="1400" u="none" cap="none" strike="noStrike">
              <a:solidFill>
                <a:srgbClr val="000000"/>
              </a:solidFill>
              <a:latin typeface="Arial"/>
              <a:ea typeface="Arial"/>
              <a:cs typeface="Arial"/>
              <a:sym typeface="Arial"/>
            </a:endParaRPr>
          </a:p>
        </p:txBody>
      </p:sp>
      <p:pic>
        <p:nvPicPr>
          <p:cNvPr id="89" name="Google Shape;89;p13"/>
          <p:cNvPicPr preferRelativeResize="0"/>
          <p:nvPr/>
        </p:nvPicPr>
        <p:blipFill rotWithShape="1">
          <a:blip r:embed="rId3">
            <a:alphaModFix/>
          </a:blip>
          <a:srcRect b="0" l="0" r="0" t="0"/>
          <a:stretch/>
        </p:blipFill>
        <p:spPr>
          <a:xfrm>
            <a:off x="1" y="1"/>
            <a:ext cx="2723432" cy="1181100"/>
          </a:xfrm>
          <a:prstGeom prst="rect">
            <a:avLst/>
          </a:prstGeom>
          <a:noFill/>
          <a:ln>
            <a:noFill/>
          </a:ln>
        </p:spPr>
      </p:pic>
      <p:sp>
        <p:nvSpPr>
          <p:cNvPr id="90" name="Google Shape;90;p13"/>
          <p:cNvSpPr txBox="1"/>
          <p:nvPr>
            <p:ph idx="12" type="sldNum"/>
          </p:nvPr>
        </p:nvSpPr>
        <p:spPr>
          <a:xfrm>
            <a:off x="8502739" y="6404292"/>
            <a:ext cx="184061"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91" name="Google Shape;91;p13"/>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92" name="Google Shape;92;p13"/>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93" name="Google Shape;93;p13"/>
          <p:cNvPicPr preferRelativeResize="0"/>
          <p:nvPr/>
        </p:nvPicPr>
        <p:blipFill rotWithShape="1">
          <a:blip r:embed="rId5">
            <a:alphaModFix/>
          </a:blip>
          <a:srcRect b="0" l="0" r="0" t="0"/>
          <a:stretch/>
        </p:blipFill>
        <p:spPr>
          <a:xfrm>
            <a:off x="669131" y="3265934"/>
            <a:ext cx="10853738" cy="3240088"/>
          </a:xfrm>
          <a:prstGeom prst="rect">
            <a:avLst/>
          </a:prstGeom>
          <a:noFill/>
          <a:ln>
            <a:noFill/>
          </a:ln>
        </p:spPr>
      </p:pic>
      <p:sp>
        <p:nvSpPr>
          <p:cNvPr id="94" name="Google Shape;94;p1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a:p>
        </p:txBody>
      </p:sp>
      <p:sp>
        <p:nvSpPr>
          <p:cNvPr id="95" name="Google Shape;95;p13"/>
          <p:cNvSpPr/>
          <p:nvPr/>
        </p:nvSpPr>
        <p:spPr>
          <a:xfrm>
            <a:off x="4596000" y="2457626"/>
            <a:ext cx="3000000" cy="10515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400"/>
              </a:spcBef>
              <a:spcAft>
                <a:spcPts val="0"/>
              </a:spcAft>
              <a:buNone/>
            </a:pPr>
            <a:r>
              <a:rPr lang="en-US" sz="2900">
                <a:solidFill>
                  <a:srgbClr val="1FAECD"/>
                </a:solidFill>
                <a:latin typeface="Lucida Sans"/>
                <a:ea typeface="Lucida Sans"/>
                <a:cs typeface="Lucida Sans"/>
                <a:sym typeface="Lucida Sans"/>
              </a:rPr>
              <a:t>Grades 4 &amp; 5</a:t>
            </a:r>
            <a:endParaRPr b="0" i="0" sz="1600" u="none" cap="none" strike="noStrike">
              <a:solidFill>
                <a:srgbClr val="1FAECD"/>
              </a:solidFill>
              <a:latin typeface="Arial"/>
              <a:ea typeface="Arial"/>
              <a:cs typeface="Arial"/>
              <a:sym typeface="Arial"/>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1FAECD"/>
              </a:solidFill>
              <a:latin typeface="Calibri"/>
              <a:ea typeface="Calibri"/>
              <a:cs typeface="Calibri"/>
              <a:sym typeface="Calibri"/>
            </a:endParaRPr>
          </a:p>
          <a:p>
            <a:pPr indent="-228600" lvl="0" marL="342900" marR="0" rtl="0" algn="ctr">
              <a:lnSpc>
                <a:spcPct val="90000"/>
              </a:lnSpc>
              <a:spcBef>
                <a:spcPts val="400"/>
              </a:spcBef>
              <a:spcAft>
                <a:spcPts val="0"/>
              </a:spcAft>
              <a:buClr>
                <a:srgbClr val="44B9E8"/>
              </a:buClr>
              <a:buSzPts val="1800"/>
              <a:buFont typeface="Arial"/>
              <a:buNone/>
            </a:pPr>
            <a:r>
              <a:t/>
            </a:r>
            <a:endParaRPr b="0" i="0" sz="2000" u="none" cap="none" strike="noStrike">
              <a:solidFill>
                <a:srgbClr val="1FAECD"/>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2"/>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10" name="Google Shape;210;p22"/>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11" name="Google Shape;211;p22"/>
          <p:cNvSpPr/>
          <p:nvPr/>
        </p:nvSpPr>
        <p:spPr>
          <a:xfrm>
            <a:off x="1723051" y="204684"/>
            <a:ext cx="89154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Sun Damage</a:t>
            </a:r>
            <a:endParaRPr b="0" i="0" sz="1400" u="none" cap="none" strike="noStrike">
              <a:solidFill>
                <a:srgbClr val="000000"/>
              </a:solidFill>
              <a:latin typeface="Arial"/>
              <a:ea typeface="Arial"/>
              <a:cs typeface="Arial"/>
              <a:sym typeface="Arial"/>
            </a:endParaRPr>
          </a:p>
        </p:txBody>
      </p:sp>
      <p:sp>
        <p:nvSpPr>
          <p:cNvPr id="212" name="Google Shape;212;p22"/>
          <p:cNvSpPr/>
          <p:nvPr/>
        </p:nvSpPr>
        <p:spPr>
          <a:xfrm>
            <a:off x="380998" y="1371600"/>
            <a:ext cx="11599507" cy="2793286"/>
          </a:xfrm>
          <a:prstGeom prst="rect">
            <a:avLst/>
          </a:prstGeom>
          <a:noFill/>
          <a:ln>
            <a:noFill/>
          </a:ln>
        </p:spPr>
        <p:txBody>
          <a:bodyPr anchorCtr="0" anchor="t" bIns="45700" lIns="45700" spcFirstLastPara="1" rIns="45700" wrap="square" tIns="45700">
            <a:noAutofit/>
          </a:bodyPr>
          <a:lstStyle/>
          <a:p>
            <a:pPr indent="-457200" lvl="0" marL="457200" marR="0" rtl="0" algn="l">
              <a:lnSpc>
                <a:spcPct val="10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What are the signs of sun damage?</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400"/>
              </a:spcBef>
              <a:spcAft>
                <a:spcPts val="0"/>
              </a:spcAft>
              <a:buClr>
                <a:srgbClr val="000000"/>
              </a:buClr>
              <a:buSzPts val="1836"/>
              <a:buFont typeface="Courier New"/>
              <a:buChar char="o"/>
            </a:pPr>
            <a:r>
              <a:rPr b="0" i="0" lang="en-US" sz="2700" u="none" cap="none" strike="noStrike">
                <a:solidFill>
                  <a:srgbClr val="000000"/>
                </a:solidFill>
                <a:latin typeface="Lucida Sans"/>
                <a:ea typeface="Lucida Sans"/>
                <a:cs typeface="Lucida Sans"/>
                <a:sym typeface="Lucida Sans"/>
              </a:rPr>
              <a:t>Redness</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400"/>
              </a:spcBef>
              <a:spcAft>
                <a:spcPts val="0"/>
              </a:spcAft>
              <a:buClr>
                <a:srgbClr val="000000"/>
              </a:buClr>
              <a:buSzPts val="1836"/>
              <a:buFont typeface="Courier New"/>
              <a:buChar char="o"/>
            </a:pPr>
            <a:r>
              <a:rPr b="0" i="0" lang="en-US" sz="2700" u="none" cap="none" strike="noStrike">
                <a:solidFill>
                  <a:srgbClr val="000000"/>
                </a:solidFill>
                <a:latin typeface="Lucida Sans"/>
                <a:ea typeface="Lucida Sans"/>
                <a:cs typeface="Lucida Sans"/>
                <a:sym typeface="Lucida Sans"/>
              </a:rPr>
              <a:t>Skin peeling off</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400"/>
              </a:spcBef>
              <a:spcAft>
                <a:spcPts val="0"/>
              </a:spcAft>
              <a:buClr>
                <a:srgbClr val="FF3300"/>
              </a:buClr>
              <a:buSzPts val="1836"/>
              <a:buFont typeface="Courier New"/>
              <a:buChar char="o"/>
            </a:pPr>
            <a:r>
              <a:rPr b="0" i="0" lang="en-US" sz="2700" u="none" cap="none" strike="noStrike">
                <a:solidFill>
                  <a:srgbClr val="FF3300"/>
                </a:solidFill>
                <a:latin typeface="Lucida Sans"/>
                <a:ea typeface="Lucida Sans"/>
                <a:cs typeface="Lucida Sans"/>
                <a:sym typeface="Lucida Sans"/>
              </a:rPr>
              <a:t>Sunburn!</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400"/>
              </a:spcBef>
              <a:spcAft>
                <a:spcPts val="0"/>
              </a:spcAft>
              <a:buClr>
                <a:srgbClr val="000000"/>
              </a:buClr>
              <a:buSzPts val="1800"/>
              <a:buFont typeface="Lucida Sans"/>
              <a:buNone/>
            </a:pPr>
            <a:r>
              <a:t/>
            </a:r>
            <a:endParaRPr b="0" i="0" sz="1800" u="none" cap="none" strike="noStrike">
              <a:solidFill>
                <a:srgbClr val="000000"/>
              </a:solidFill>
              <a:latin typeface="Calibri"/>
              <a:ea typeface="Calibri"/>
              <a:cs typeface="Calibri"/>
              <a:sym typeface="Calibri"/>
            </a:endParaRPr>
          </a:p>
        </p:txBody>
      </p:sp>
      <p:pic>
        <p:nvPicPr>
          <p:cNvPr id="213" name="Google Shape;213;p22"/>
          <p:cNvPicPr preferRelativeResize="0"/>
          <p:nvPr/>
        </p:nvPicPr>
        <p:blipFill rotWithShape="1">
          <a:blip r:embed="rId5">
            <a:alphaModFix/>
          </a:blip>
          <a:srcRect b="0" l="0" r="0" t="0"/>
          <a:stretch/>
        </p:blipFill>
        <p:spPr>
          <a:xfrm>
            <a:off x="6789008" y="1890712"/>
            <a:ext cx="4800600" cy="3595688"/>
          </a:xfrm>
          <a:prstGeom prst="rect">
            <a:avLst/>
          </a:prstGeom>
          <a:noFill/>
          <a:ln>
            <a:noFill/>
          </a:ln>
        </p:spPr>
      </p:pic>
      <p:sp>
        <p:nvSpPr>
          <p:cNvPr id="214" name="Google Shape;214;p22"/>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215" name="Google Shape;215;p22"/>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216" name="Google Shape;216;p22"/>
          <p:cNvPicPr preferRelativeResize="0"/>
          <p:nvPr/>
        </p:nvPicPr>
        <p:blipFill rotWithShape="1">
          <a:blip r:embed="rId6">
            <a:alphaModFix/>
          </a:blip>
          <a:srcRect b="0" l="0" r="0" t="0"/>
          <a:stretch/>
        </p:blipFill>
        <p:spPr>
          <a:xfrm>
            <a:off x="2157910" y="3666650"/>
            <a:ext cx="3245084" cy="20606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3"/>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23" name="Google Shape;223;p23"/>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24" name="Google Shape;224;p23"/>
          <p:cNvSpPr/>
          <p:nvPr/>
        </p:nvSpPr>
        <p:spPr>
          <a:xfrm>
            <a:off x="1638300" y="153342"/>
            <a:ext cx="89154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Sunscreen</a:t>
            </a:r>
            <a:endParaRPr b="0" i="0" sz="1400" u="none" cap="none" strike="noStrike">
              <a:solidFill>
                <a:srgbClr val="000000"/>
              </a:solidFill>
              <a:latin typeface="Arial"/>
              <a:ea typeface="Arial"/>
              <a:cs typeface="Arial"/>
              <a:sym typeface="Arial"/>
            </a:endParaRPr>
          </a:p>
        </p:txBody>
      </p:sp>
      <p:sp>
        <p:nvSpPr>
          <p:cNvPr id="225" name="Google Shape;225;p23"/>
          <p:cNvSpPr/>
          <p:nvPr/>
        </p:nvSpPr>
        <p:spPr>
          <a:xfrm>
            <a:off x="301690" y="1284386"/>
            <a:ext cx="11588620" cy="4539006"/>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  How does sunscreen protect our skin?</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400"/>
              </a:spcBef>
              <a:spcAft>
                <a:spcPts val="0"/>
              </a:spcAft>
              <a:buClr>
                <a:srgbClr val="000000"/>
              </a:buClr>
              <a:buSzPts val="1836"/>
              <a:buFont typeface="Courier New"/>
              <a:buChar char="o"/>
            </a:pPr>
            <a:r>
              <a:rPr b="0" i="0" lang="en-US" sz="2400" u="none" cap="none" strike="noStrike">
                <a:solidFill>
                  <a:srgbClr val="000000"/>
                </a:solidFill>
                <a:latin typeface="Lucida Sans"/>
                <a:ea typeface="Lucida Sans"/>
                <a:cs typeface="Lucida Sans"/>
                <a:sym typeface="Lucida Sans"/>
              </a:rPr>
              <a:t>It acts like an invisible bulletproof vest, stopping the UV rays before they can reach the skin and cause </a:t>
            </a:r>
            <a:r>
              <a:rPr lang="en-US" sz="2400">
                <a:latin typeface="Lucida Sans"/>
                <a:ea typeface="Lucida Sans"/>
                <a:cs typeface="Lucida Sans"/>
                <a:sym typeface="Lucida Sans"/>
              </a:rPr>
              <a:t>sun </a:t>
            </a:r>
            <a:r>
              <a:rPr b="0" i="0" lang="en-US" sz="2400" u="none" cap="none" strike="noStrike">
                <a:solidFill>
                  <a:srgbClr val="000000"/>
                </a:solidFill>
                <a:latin typeface="Lucida Sans"/>
                <a:ea typeface="Lucida Sans"/>
                <a:cs typeface="Lucida Sans"/>
                <a:sym typeface="Lucida Sans"/>
              </a:rPr>
              <a:t>damage</a:t>
            </a:r>
            <a:endParaRPr b="0" i="0" sz="1800" u="none" cap="none" strike="noStrike">
              <a:solidFill>
                <a:schemeClr val="dk1"/>
              </a:solidFill>
              <a:latin typeface="Calibri"/>
              <a:ea typeface="Calibri"/>
              <a:cs typeface="Calibri"/>
              <a:sym typeface="Calibri"/>
            </a:endParaRPr>
          </a:p>
          <a:p>
            <a:pPr indent="-457200" lvl="1" marL="914400" marR="0" rtl="0" algn="l">
              <a:lnSpc>
                <a:spcPct val="100000"/>
              </a:lnSpc>
              <a:spcBef>
                <a:spcPts val="400"/>
              </a:spcBef>
              <a:spcAft>
                <a:spcPts val="0"/>
              </a:spcAft>
              <a:buClr>
                <a:srgbClr val="000000"/>
              </a:buClr>
              <a:buSzPts val="1836"/>
              <a:buFont typeface="Courier New"/>
              <a:buChar char="o"/>
            </a:pPr>
            <a:r>
              <a:rPr b="0" i="0" lang="en-US" sz="2400" u="none" cap="none" strike="noStrike">
                <a:solidFill>
                  <a:srgbClr val="000000"/>
                </a:solidFill>
                <a:latin typeface="Lucida Sans"/>
                <a:ea typeface="Lucida Sans"/>
                <a:cs typeface="Lucida Sans"/>
                <a:sym typeface="Lucida Sans"/>
              </a:rPr>
              <a:t>They can reflect or absorb UV rays, but need to be reapplied to remain effective</a:t>
            </a:r>
            <a:endParaRPr b="0" i="0" sz="1800" u="none" cap="none" strike="noStrike">
              <a:solidFill>
                <a:schemeClr val="dk1"/>
              </a:solidFill>
              <a:latin typeface="Calibri"/>
              <a:ea typeface="Calibri"/>
              <a:cs typeface="Calibri"/>
              <a:sym typeface="Calibri"/>
            </a:endParaRPr>
          </a:p>
          <a:p>
            <a:pPr indent="0" lvl="1" marL="457200" marR="0" rtl="0" algn="l">
              <a:lnSpc>
                <a:spcPct val="100000"/>
              </a:lnSpc>
              <a:spcBef>
                <a:spcPts val="400"/>
              </a:spcBef>
              <a:spcAft>
                <a:spcPts val="0"/>
              </a:spcAft>
              <a:buClr>
                <a:schemeClr val="dk1"/>
              </a:buClr>
              <a:buSzPts val="2700"/>
              <a:buFont typeface="Calibri"/>
              <a:buNone/>
            </a:pPr>
            <a:r>
              <a:t/>
            </a:r>
            <a:endParaRPr b="0" i="0" sz="2700" u="none" cap="none" strike="noStrike">
              <a:solidFill>
                <a:srgbClr val="000000"/>
              </a:solidFill>
              <a:latin typeface="Lucida Sans"/>
              <a:ea typeface="Lucida Sans"/>
              <a:cs typeface="Lucida Sans"/>
              <a:sym typeface="Lucida Sans"/>
            </a:endParaRPr>
          </a:p>
          <a:p>
            <a:pPr indent="0" lvl="1" marL="457200" marR="0" rtl="0" algn="l">
              <a:lnSpc>
                <a:spcPct val="100000"/>
              </a:lnSpc>
              <a:spcBef>
                <a:spcPts val="400"/>
              </a:spcBef>
              <a:spcAft>
                <a:spcPts val="0"/>
              </a:spcAft>
              <a:buClr>
                <a:srgbClr val="FF0000"/>
              </a:buClr>
              <a:buSzPts val="2400"/>
              <a:buFont typeface="Lucida Sans"/>
              <a:buNone/>
            </a:pPr>
            <a:r>
              <a:rPr b="0" i="0" lang="en-US" sz="2400" u="none" cap="none" strike="noStrike">
                <a:solidFill>
                  <a:srgbClr val="FF0000"/>
                </a:solidFill>
                <a:latin typeface="Lucida Sans"/>
                <a:ea typeface="Lucida Sans"/>
                <a:cs typeface="Lucida Sans"/>
                <a:sym typeface="Lucida Sans"/>
              </a:rPr>
              <a:t>Tip: </a:t>
            </a:r>
            <a:r>
              <a:rPr b="0" i="0" lang="en-US" sz="2400" u="none" cap="none" strike="noStrike">
                <a:solidFill>
                  <a:srgbClr val="000000"/>
                </a:solidFill>
                <a:latin typeface="Lucida Sans"/>
                <a:ea typeface="Lucida Sans"/>
                <a:cs typeface="Lucida Sans"/>
                <a:sym typeface="Lucida Sans"/>
              </a:rPr>
              <a:t>Use b</a:t>
            </a:r>
            <a:r>
              <a:rPr lang="en-US" sz="2400">
                <a:latin typeface="Lucida Sans"/>
                <a:ea typeface="Lucida Sans"/>
                <a:cs typeface="Lucida Sans"/>
                <a:sym typeface="Lucida Sans"/>
              </a:rPr>
              <a:t>road spectrum</a:t>
            </a:r>
            <a:r>
              <a:rPr b="0" i="0" lang="en-US" sz="2400" u="none" cap="none" strike="noStrike">
                <a:solidFill>
                  <a:srgbClr val="000000"/>
                </a:solidFill>
                <a:latin typeface="Lucida Sans"/>
                <a:ea typeface="Lucida Sans"/>
                <a:cs typeface="Lucida Sans"/>
                <a:sym typeface="Lucida Sans"/>
              </a:rPr>
              <a:t> sunscreen with SPF (sunburn </a:t>
            </a:r>
            <a:endParaRPr b="0" i="0" sz="2400" u="none" cap="none" strike="noStrike">
              <a:solidFill>
                <a:srgbClr val="000000"/>
              </a:solidFill>
              <a:latin typeface="Lucida Sans"/>
              <a:ea typeface="Lucida Sans"/>
              <a:cs typeface="Lucida Sans"/>
              <a:sym typeface="Lucida Sans"/>
            </a:endParaRPr>
          </a:p>
          <a:p>
            <a:pPr indent="0" lvl="1" marL="457200" marR="0" rtl="0" algn="l">
              <a:lnSpc>
                <a:spcPct val="100000"/>
              </a:lnSpc>
              <a:spcBef>
                <a:spcPts val="400"/>
              </a:spcBef>
              <a:spcAft>
                <a:spcPts val="0"/>
              </a:spcAft>
              <a:buClr>
                <a:srgbClr val="FF0000"/>
              </a:buClr>
              <a:buSzPts val="2400"/>
              <a:buFont typeface="Lucida Sans"/>
              <a:buNone/>
            </a:pPr>
            <a:r>
              <a:rPr b="0" i="0" lang="en-US" sz="2400" u="none" cap="none" strike="noStrike">
                <a:solidFill>
                  <a:srgbClr val="000000"/>
                </a:solidFill>
                <a:latin typeface="Lucida Sans"/>
                <a:ea typeface="Lucida Sans"/>
                <a:cs typeface="Lucida Sans"/>
                <a:sym typeface="Lucida Sans"/>
              </a:rPr>
              <a:t>protection factor) of at least 30, and reapply every TWO</a:t>
            </a:r>
            <a:endParaRPr b="0" i="0" sz="2400" u="none" cap="none" strike="noStrike">
              <a:solidFill>
                <a:srgbClr val="000000"/>
              </a:solidFill>
              <a:latin typeface="Lucida Sans"/>
              <a:ea typeface="Lucida Sans"/>
              <a:cs typeface="Lucida Sans"/>
              <a:sym typeface="Lucida Sans"/>
            </a:endParaRPr>
          </a:p>
          <a:p>
            <a:pPr indent="0" lvl="1" marL="457200" marR="0" rtl="0" algn="l">
              <a:lnSpc>
                <a:spcPct val="100000"/>
              </a:lnSpc>
              <a:spcBef>
                <a:spcPts val="400"/>
              </a:spcBef>
              <a:spcAft>
                <a:spcPts val="0"/>
              </a:spcAft>
              <a:buClr>
                <a:srgbClr val="FF0000"/>
              </a:buClr>
              <a:buSzPts val="2400"/>
              <a:buFont typeface="Lucida Sans"/>
              <a:buNone/>
            </a:pPr>
            <a:r>
              <a:rPr b="0" i="0" lang="en-US" sz="2400" u="none" cap="none" strike="noStrike">
                <a:solidFill>
                  <a:srgbClr val="000000"/>
                </a:solidFill>
                <a:latin typeface="Lucida Sans"/>
                <a:ea typeface="Lucida Sans"/>
                <a:cs typeface="Lucida Sans"/>
                <a:sym typeface="Lucida Sans"/>
              </a:rPr>
              <a:t>hours to prevent</a:t>
            </a:r>
            <a:r>
              <a:rPr lang="en-US"/>
              <a:t> </a:t>
            </a:r>
            <a:r>
              <a:rPr b="0" i="0" lang="en-US" sz="2400" u="none" cap="none" strike="noStrike">
                <a:solidFill>
                  <a:srgbClr val="000000"/>
                </a:solidFill>
                <a:latin typeface="Lucida Sans"/>
                <a:ea typeface="Lucida Sans"/>
                <a:cs typeface="Lucida Sans"/>
                <a:sym typeface="Lucida Sans"/>
              </a:rPr>
              <a:t>sun damage</a:t>
            </a:r>
            <a:endParaRPr b="0" i="0" sz="1800" u="none" cap="none" strike="noStrike">
              <a:solidFill>
                <a:schemeClr val="dk1"/>
              </a:solidFill>
              <a:latin typeface="Calibri"/>
              <a:ea typeface="Calibri"/>
              <a:cs typeface="Calibri"/>
              <a:sym typeface="Calibri"/>
            </a:endParaRPr>
          </a:p>
          <a:p>
            <a:pPr indent="-340614" lvl="1" marL="914400" marR="0" rtl="0" algn="l">
              <a:lnSpc>
                <a:spcPct val="100000"/>
              </a:lnSpc>
              <a:spcBef>
                <a:spcPts val="400"/>
              </a:spcBef>
              <a:spcAft>
                <a:spcPts val="0"/>
              </a:spcAft>
              <a:buClr>
                <a:srgbClr val="000000"/>
              </a:buClr>
              <a:buSzPts val="1836"/>
              <a:buFont typeface="Courier New"/>
              <a:buNone/>
            </a:pPr>
            <a:r>
              <a:t/>
            </a:r>
            <a:endParaRPr b="0" i="0" sz="1200" u="none" cap="none" strike="noStrike">
              <a:solidFill>
                <a:srgbClr val="000000"/>
              </a:solidFill>
              <a:latin typeface="Arial"/>
              <a:ea typeface="Arial"/>
              <a:cs typeface="Arial"/>
              <a:sym typeface="Arial"/>
            </a:endParaRPr>
          </a:p>
        </p:txBody>
      </p:sp>
      <p:pic>
        <p:nvPicPr>
          <p:cNvPr id="226" name="Google Shape;226;p23"/>
          <p:cNvPicPr preferRelativeResize="0"/>
          <p:nvPr/>
        </p:nvPicPr>
        <p:blipFill rotWithShape="1">
          <a:blip r:embed="rId5">
            <a:alphaModFix/>
          </a:blip>
          <a:srcRect b="0" l="0" r="0" t="0"/>
          <a:stretch/>
        </p:blipFill>
        <p:spPr>
          <a:xfrm>
            <a:off x="9144000" y="3306467"/>
            <a:ext cx="2782873" cy="22671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24"/>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33" name="Google Shape;233;p24"/>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34" name="Google Shape;234;p24"/>
          <p:cNvSpPr/>
          <p:nvPr/>
        </p:nvSpPr>
        <p:spPr>
          <a:xfrm>
            <a:off x="1638300" y="213926"/>
            <a:ext cx="89154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No Sunscreen </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No problem</a:t>
            </a:r>
            <a:endParaRPr b="0" i="0" sz="1400" u="none" cap="none" strike="noStrike">
              <a:solidFill>
                <a:srgbClr val="000000"/>
              </a:solidFill>
              <a:latin typeface="Arial"/>
              <a:ea typeface="Arial"/>
              <a:cs typeface="Arial"/>
              <a:sym typeface="Arial"/>
            </a:endParaRPr>
          </a:p>
        </p:txBody>
      </p:sp>
      <p:sp>
        <p:nvSpPr>
          <p:cNvPr id="235" name="Google Shape;235;p24"/>
          <p:cNvSpPr/>
          <p:nvPr/>
        </p:nvSpPr>
        <p:spPr>
          <a:xfrm>
            <a:off x="503853" y="1676400"/>
            <a:ext cx="11066105" cy="3139440"/>
          </a:xfrm>
          <a:prstGeom prst="rect">
            <a:avLst/>
          </a:prstGeom>
          <a:noFill/>
          <a:ln>
            <a:noFill/>
          </a:ln>
        </p:spPr>
        <p:txBody>
          <a:bodyPr anchorCtr="0" anchor="t" bIns="45700" lIns="45700" spcFirstLastPara="1" rIns="45700" wrap="square" tIns="45700">
            <a:noAutofit/>
          </a:bodyPr>
          <a:lstStyle/>
          <a:p>
            <a:pPr indent="-609600" lvl="0" marL="609600" marR="0" rtl="0" algn="l">
              <a:lnSpc>
                <a:spcPct val="100000"/>
              </a:lnSpc>
              <a:spcBef>
                <a:spcPts val="400"/>
              </a:spcBef>
              <a:spcAft>
                <a:spcPts val="0"/>
              </a:spcAft>
              <a:buClr>
                <a:srgbClr val="000000"/>
              </a:buClr>
              <a:buSzPts val="2700"/>
              <a:buFont typeface="Arial"/>
              <a:buChar char="•"/>
            </a:pPr>
            <a:r>
              <a:rPr b="0" i="0" lang="en-US" sz="2700" u="none" cap="none" strike="noStrike">
                <a:solidFill>
                  <a:srgbClr val="000000"/>
                </a:solidFill>
                <a:latin typeface="Lucida Sans"/>
                <a:ea typeface="Lucida Sans"/>
                <a:cs typeface="Lucida Sans"/>
                <a:sym typeface="Lucida Sans"/>
              </a:rPr>
              <a:t>Avoid sun exposure between 10 am and 4 pm, when the sun’s rays are the strongest</a:t>
            </a:r>
            <a:endParaRPr b="0" i="0" sz="1800" u="none" cap="none" strike="noStrike">
              <a:solidFill>
                <a:schemeClr val="dk1"/>
              </a:solidFill>
              <a:latin typeface="Calibri"/>
              <a:ea typeface="Calibri"/>
              <a:cs typeface="Calibri"/>
              <a:sym typeface="Calibri"/>
            </a:endParaRPr>
          </a:p>
          <a:p>
            <a:pPr indent="-438150" lvl="0" marL="609600" marR="0" rtl="0" algn="l">
              <a:lnSpc>
                <a:spcPct val="100000"/>
              </a:lnSpc>
              <a:spcBef>
                <a:spcPts val="400"/>
              </a:spcBef>
              <a:spcAft>
                <a:spcPts val="0"/>
              </a:spcAft>
              <a:buClr>
                <a:srgbClr val="000000"/>
              </a:buClr>
              <a:buSzPts val="2700"/>
              <a:buFont typeface="Arial"/>
              <a:buNone/>
            </a:pPr>
            <a:r>
              <a:t/>
            </a:r>
            <a:endParaRPr b="0" i="0" sz="1400" u="none" cap="none" strike="noStrike">
              <a:solidFill>
                <a:srgbClr val="000000"/>
              </a:solidFill>
              <a:latin typeface="Arial"/>
              <a:ea typeface="Arial"/>
              <a:cs typeface="Arial"/>
              <a:sym typeface="Arial"/>
            </a:endParaRPr>
          </a:p>
          <a:p>
            <a:pPr indent="-438150" lvl="0" marL="609600" marR="0" rtl="0" algn="l">
              <a:lnSpc>
                <a:spcPct val="100000"/>
              </a:lnSpc>
              <a:spcBef>
                <a:spcPts val="400"/>
              </a:spcBef>
              <a:spcAft>
                <a:spcPts val="0"/>
              </a:spcAft>
              <a:buClr>
                <a:srgbClr val="000000"/>
              </a:buClr>
              <a:buSzPts val="2700"/>
              <a:buFont typeface="Arial"/>
              <a:buNone/>
            </a:pPr>
            <a:r>
              <a:t/>
            </a:r>
            <a:endParaRPr b="0" i="0" sz="1400" u="none" cap="none" strike="noStrike">
              <a:solidFill>
                <a:srgbClr val="000000"/>
              </a:solidFill>
              <a:latin typeface="Arial"/>
              <a:ea typeface="Arial"/>
              <a:cs typeface="Arial"/>
              <a:sym typeface="Arial"/>
            </a:endParaRPr>
          </a:p>
        </p:txBody>
      </p:sp>
      <p:pic>
        <p:nvPicPr>
          <p:cNvPr id="236" name="Google Shape;236;p24"/>
          <p:cNvPicPr preferRelativeResize="0"/>
          <p:nvPr/>
        </p:nvPicPr>
        <p:blipFill rotWithShape="1">
          <a:blip r:embed="rId5">
            <a:alphaModFix/>
          </a:blip>
          <a:srcRect b="0" l="0" r="0" t="0"/>
          <a:stretch/>
        </p:blipFill>
        <p:spPr>
          <a:xfrm>
            <a:off x="7993967" y="2255951"/>
            <a:ext cx="4375247" cy="3667760"/>
          </a:xfrm>
          <a:prstGeom prst="rect">
            <a:avLst/>
          </a:prstGeom>
          <a:noFill/>
          <a:ln>
            <a:noFill/>
          </a:ln>
        </p:spPr>
      </p:pic>
      <p:sp>
        <p:nvSpPr>
          <p:cNvPr id="237" name="Google Shape;237;p24"/>
          <p:cNvSpPr/>
          <p:nvPr/>
        </p:nvSpPr>
        <p:spPr>
          <a:xfrm>
            <a:off x="503853" y="2820921"/>
            <a:ext cx="7585788" cy="3343711"/>
          </a:xfrm>
          <a:prstGeom prst="rect">
            <a:avLst/>
          </a:prstGeom>
          <a:noFill/>
          <a:ln>
            <a:noFill/>
          </a:ln>
        </p:spPr>
        <p:txBody>
          <a:bodyPr anchorCtr="0" anchor="t" bIns="45700" lIns="45700" spcFirstLastPara="1" rIns="45700" wrap="square" tIns="45700">
            <a:noAutofit/>
          </a:bodyPr>
          <a:lstStyle/>
          <a:p>
            <a:pPr indent="-609600" lvl="0" marL="609600" marR="0" rtl="0" algn="l">
              <a:lnSpc>
                <a:spcPct val="100000"/>
              </a:lnSpc>
              <a:spcBef>
                <a:spcPts val="400"/>
              </a:spcBef>
              <a:spcAft>
                <a:spcPts val="0"/>
              </a:spcAft>
              <a:buClr>
                <a:srgbClr val="000000"/>
              </a:buClr>
              <a:buSzPts val="2700"/>
              <a:buFont typeface="Arial"/>
              <a:buChar char="•"/>
            </a:pPr>
            <a:r>
              <a:rPr b="0" i="0" lang="en-US" sz="2700" u="none" cap="none" strike="noStrike">
                <a:solidFill>
                  <a:srgbClr val="000000"/>
                </a:solidFill>
                <a:latin typeface="Lucida Sans"/>
                <a:ea typeface="Lucida Sans"/>
                <a:cs typeface="Lucida Sans"/>
                <a:sym typeface="Lucida Sans"/>
              </a:rPr>
              <a:t>Protect yourself with long sleeves, pants, sunglasses and a wide brimmed hat</a:t>
            </a:r>
            <a:endParaRPr b="0" i="0" sz="1800" u="none" cap="none" strike="noStrike">
              <a:solidFill>
                <a:schemeClr val="dk1"/>
              </a:solidFill>
              <a:latin typeface="Calibri"/>
              <a:ea typeface="Calibri"/>
              <a:cs typeface="Calibri"/>
              <a:sym typeface="Calibri"/>
            </a:endParaRPr>
          </a:p>
          <a:p>
            <a:pPr indent="-438150" lvl="0" marL="609600" marR="0" rtl="0" algn="l">
              <a:lnSpc>
                <a:spcPct val="100000"/>
              </a:lnSpc>
              <a:spcBef>
                <a:spcPts val="400"/>
              </a:spcBef>
              <a:spcAft>
                <a:spcPts val="0"/>
              </a:spcAft>
              <a:buClr>
                <a:srgbClr val="000000"/>
              </a:buClr>
              <a:buSzPts val="2700"/>
              <a:buFont typeface="Arial"/>
              <a:buNone/>
            </a:pPr>
            <a:r>
              <a:t/>
            </a:r>
            <a:endParaRPr b="0" i="0" sz="2700" u="none" cap="none" strike="noStrike">
              <a:solidFill>
                <a:srgbClr val="000000"/>
              </a:solidFill>
              <a:latin typeface="Lucida Sans"/>
              <a:ea typeface="Lucida Sans"/>
              <a:cs typeface="Lucida Sans"/>
              <a:sym typeface="Lucida Sans"/>
            </a:endParaRPr>
          </a:p>
          <a:p>
            <a:pPr indent="-609600" lvl="0" marL="609600" marR="0" rtl="0" algn="l">
              <a:lnSpc>
                <a:spcPct val="100000"/>
              </a:lnSpc>
              <a:spcBef>
                <a:spcPts val="400"/>
              </a:spcBef>
              <a:spcAft>
                <a:spcPts val="0"/>
              </a:spcAft>
              <a:buClr>
                <a:srgbClr val="000000"/>
              </a:buClr>
              <a:buSzPts val="2700"/>
              <a:buFont typeface="Arial"/>
              <a:buChar char="•"/>
            </a:pPr>
            <a:r>
              <a:rPr b="0" i="0" lang="en-US" sz="2700" u="none" cap="none" strike="noStrike">
                <a:solidFill>
                  <a:srgbClr val="000000"/>
                </a:solidFill>
                <a:latin typeface="Lucida Sans"/>
                <a:ea typeface="Lucida Sans"/>
                <a:cs typeface="Lucida Sans"/>
                <a:sym typeface="Lucida Sans"/>
              </a:rPr>
              <a:t>Find some shade! Take a break from the sun by finding a shaded area you can go to </a:t>
            </a:r>
            <a:endParaRPr b="0" i="0" sz="2700" u="none" cap="none" strike="noStrike">
              <a:solidFill>
                <a:srgbClr val="000000"/>
              </a:solidFill>
              <a:latin typeface="Lucida Sans"/>
              <a:ea typeface="Lucida Sans"/>
              <a:cs typeface="Lucida Sans"/>
              <a:sym typeface="Lucid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43" name="Google Shape;243;p25"/>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44" name="Google Shape;244;p25"/>
          <p:cNvSpPr txBox="1"/>
          <p:nvPr/>
        </p:nvSpPr>
        <p:spPr>
          <a:xfrm>
            <a:off x="2167650" y="93450"/>
            <a:ext cx="7083600" cy="85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3C78D8"/>
                </a:solidFill>
                <a:latin typeface="Lucida Sans"/>
                <a:ea typeface="Lucida Sans"/>
                <a:cs typeface="Lucida Sans"/>
                <a:sym typeface="Lucida Sans"/>
              </a:rPr>
              <a:t>Tans and Tanning Beds </a:t>
            </a:r>
            <a:endParaRPr b="1" i="0" sz="3600" u="none" cap="none" strike="noStrike">
              <a:solidFill>
                <a:srgbClr val="3C78D8"/>
              </a:solidFill>
              <a:latin typeface="Lucida Sans"/>
              <a:ea typeface="Lucida Sans"/>
              <a:cs typeface="Lucida Sans"/>
              <a:sym typeface="Lucida Sans"/>
            </a:endParaRPr>
          </a:p>
        </p:txBody>
      </p:sp>
      <p:sp>
        <p:nvSpPr>
          <p:cNvPr id="245" name="Google Shape;245;p25"/>
          <p:cNvSpPr txBox="1"/>
          <p:nvPr/>
        </p:nvSpPr>
        <p:spPr>
          <a:xfrm>
            <a:off x="522525" y="1538300"/>
            <a:ext cx="7266600" cy="31053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Lucida Sans"/>
                <a:ea typeface="Lucida Sans"/>
                <a:cs typeface="Lucida Sans"/>
                <a:sym typeface="Lucida Sans"/>
              </a:rPr>
              <a:t>Are tans healthy? </a:t>
            </a:r>
            <a:endParaRPr b="0" i="0" sz="2400" u="none" cap="none" strike="noStrike">
              <a:solidFill>
                <a:schemeClr val="dk1"/>
              </a:solidFill>
              <a:latin typeface="Lucida Sans"/>
              <a:ea typeface="Lucida Sans"/>
              <a:cs typeface="Lucida Sans"/>
              <a:sym typeface="Lucida Sans"/>
            </a:endParaRPr>
          </a:p>
          <a:p>
            <a:pPr indent="-493014" lvl="1" marL="914400" marR="0" rtl="0" algn="l">
              <a:lnSpc>
                <a:spcPct val="100000"/>
              </a:lnSpc>
              <a:spcBef>
                <a:spcPts val="400"/>
              </a:spcBef>
              <a:spcAft>
                <a:spcPts val="0"/>
              </a:spcAft>
              <a:buClr>
                <a:schemeClr val="dk1"/>
              </a:buClr>
              <a:buSzPts val="2400"/>
              <a:buFont typeface="Courier New"/>
              <a:buChar char="o"/>
            </a:pPr>
            <a:r>
              <a:rPr b="0" i="0" lang="en-US" sz="2400" u="none" cap="none" strike="noStrike">
                <a:solidFill>
                  <a:schemeClr val="dk1"/>
                </a:solidFill>
                <a:latin typeface="Lucida Sans"/>
                <a:ea typeface="Lucida Sans"/>
                <a:cs typeface="Lucida Sans"/>
                <a:sym typeface="Lucida Sans"/>
              </a:rPr>
              <a:t>No, a tan is a sign of damaged skin cells</a:t>
            </a:r>
            <a:endParaRPr b="0" i="0" sz="2400" u="none" cap="none" strike="noStrike">
              <a:solidFill>
                <a:schemeClr val="dk1"/>
              </a:solidFill>
              <a:latin typeface="Lucida Sans"/>
              <a:ea typeface="Lucida Sans"/>
              <a:cs typeface="Lucida Sans"/>
              <a:sym typeface="Lucida Sans"/>
            </a:endParaRPr>
          </a:p>
          <a:p>
            <a:pPr indent="-254000" lvl="0" marL="342900" marR="0" rtl="0" algn="l">
              <a:lnSpc>
                <a:spcPct val="100000"/>
              </a:lnSpc>
              <a:spcBef>
                <a:spcPts val="400"/>
              </a:spcBef>
              <a:spcAft>
                <a:spcPts val="0"/>
              </a:spcAft>
              <a:buClr>
                <a:srgbClr val="000000"/>
              </a:buClr>
              <a:buSzPts val="1400"/>
              <a:buFont typeface="Arial"/>
              <a:buNone/>
            </a:pPr>
            <a:r>
              <a:t/>
            </a:r>
            <a:endParaRPr b="0" i="0" sz="2400" u="none" cap="none" strike="noStrike">
              <a:solidFill>
                <a:schemeClr val="dk1"/>
              </a:solidFill>
              <a:latin typeface="Calibri"/>
              <a:ea typeface="Calibri"/>
              <a:cs typeface="Calibri"/>
              <a:sym typeface="Calibri"/>
            </a:endParaRPr>
          </a:p>
          <a:p>
            <a:pPr indent="-254000" lvl="0" marL="342900" marR="0" rtl="0" algn="l">
              <a:lnSpc>
                <a:spcPct val="100000"/>
              </a:lnSpc>
              <a:spcBef>
                <a:spcPts val="400"/>
              </a:spcBef>
              <a:spcAft>
                <a:spcPts val="0"/>
              </a:spcAft>
              <a:buClr>
                <a:srgbClr val="000000"/>
              </a:buClr>
              <a:buSzPts val="1400"/>
              <a:buFont typeface="Arial"/>
              <a:buNone/>
            </a:pPr>
            <a:r>
              <a:t/>
            </a:r>
            <a:endParaRPr b="0" i="0" sz="2400" u="none" cap="none" strike="noStrike">
              <a:solidFill>
                <a:schemeClr val="dk1"/>
              </a:solidFill>
              <a:latin typeface="Calibri"/>
              <a:ea typeface="Calibri"/>
              <a:cs typeface="Calibri"/>
              <a:sym typeface="Calibri"/>
            </a:endParaRPr>
          </a:p>
          <a:p>
            <a:pPr indent="-342900" lvl="0" marL="419100" marR="0" rtl="0" algn="l">
              <a:lnSpc>
                <a:spcPct val="100000"/>
              </a:lnSpc>
              <a:spcBef>
                <a:spcPts val="400"/>
              </a:spcBef>
              <a:spcAft>
                <a:spcPts val="0"/>
              </a:spcAft>
              <a:buClr>
                <a:srgbClr val="000000"/>
              </a:buClr>
              <a:buSzPts val="2400"/>
              <a:buFont typeface="Arial"/>
              <a:buChar char="•"/>
            </a:pPr>
            <a:r>
              <a:rPr b="0" i="0" lang="en-US" sz="2400" u="none" cap="none" strike="noStrike">
                <a:solidFill>
                  <a:srgbClr val="000000"/>
                </a:solidFill>
                <a:latin typeface="Lucida Sans"/>
                <a:ea typeface="Lucida Sans"/>
                <a:cs typeface="Lucida Sans"/>
                <a:sym typeface="Lucida Sans"/>
              </a:rPr>
              <a:t>Tanning Beds </a:t>
            </a:r>
            <a:endParaRPr b="0" i="0" sz="2400" u="none" cap="none" strike="noStrike">
              <a:solidFill>
                <a:srgbClr val="000000"/>
              </a:solidFill>
              <a:latin typeface="Lucida Sans"/>
              <a:ea typeface="Lucida Sans"/>
              <a:cs typeface="Lucida Sans"/>
              <a:sym typeface="Lucida Sans"/>
            </a:endParaRPr>
          </a:p>
          <a:p>
            <a:pPr indent="-400050" lvl="1" marL="914400" marR="0" rtl="0" algn="l">
              <a:lnSpc>
                <a:spcPct val="100000"/>
              </a:lnSpc>
              <a:spcBef>
                <a:spcPts val="0"/>
              </a:spcBef>
              <a:spcAft>
                <a:spcPts val="0"/>
              </a:spcAft>
              <a:buClr>
                <a:srgbClr val="000000"/>
              </a:buClr>
              <a:buSzPts val="2700"/>
              <a:buFont typeface="Lucida Sans"/>
              <a:buChar char="○"/>
            </a:pPr>
            <a:r>
              <a:rPr b="0" i="0" lang="en-US" sz="2400" u="none" cap="none" strike="noStrike">
                <a:solidFill>
                  <a:srgbClr val="000000"/>
                </a:solidFill>
                <a:latin typeface="Lucida Sans"/>
                <a:ea typeface="Lucida Sans"/>
                <a:cs typeface="Lucida Sans"/>
                <a:sym typeface="Lucida Sans"/>
              </a:rPr>
              <a:t>The lightbulbs have both UVA and UVB rays</a:t>
            </a:r>
            <a:endParaRPr b="0" i="0" sz="2400" u="none" cap="none" strike="noStrike">
              <a:solidFill>
                <a:srgbClr val="000000"/>
              </a:solidFill>
              <a:latin typeface="Lucida Sans"/>
              <a:ea typeface="Lucida Sans"/>
              <a:cs typeface="Lucida Sans"/>
              <a:sym typeface="Lucida Sans"/>
            </a:endParaRPr>
          </a:p>
          <a:p>
            <a:pPr indent="-400050" lvl="1" marL="914400" marR="0" rtl="0" algn="l">
              <a:lnSpc>
                <a:spcPct val="100000"/>
              </a:lnSpc>
              <a:spcBef>
                <a:spcPts val="0"/>
              </a:spcBef>
              <a:spcAft>
                <a:spcPts val="0"/>
              </a:spcAft>
              <a:buClr>
                <a:srgbClr val="000000"/>
              </a:buClr>
              <a:buSzPts val="2700"/>
              <a:buFont typeface="Lucida Sans"/>
              <a:buChar char="○"/>
            </a:pPr>
            <a:r>
              <a:rPr b="0" i="0" lang="en-US" sz="2400" u="none" cap="none" strike="noStrike">
                <a:solidFill>
                  <a:srgbClr val="000000"/>
                </a:solidFill>
                <a:latin typeface="Lucida Sans"/>
                <a:ea typeface="Lucida Sans"/>
                <a:cs typeface="Lucida Sans"/>
                <a:sym typeface="Lucida Sans"/>
              </a:rPr>
              <a:t>They increase your chance of getting </a:t>
            </a:r>
            <a:endParaRPr/>
          </a:p>
          <a:p>
            <a:pPr indent="0" lvl="1" marL="514350" marR="0" rtl="0" algn="l">
              <a:lnSpc>
                <a:spcPct val="100000"/>
              </a:lnSpc>
              <a:spcBef>
                <a:spcPts val="0"/>
              </a:spcBef>
              <a:spcAft>
                <a:spcPts val="0"/>
              </a:spcAft>
              <a:buNone/>
            </a:pPr>
            <a:r>
              <a:rPr b="0" i="0" lang="en-US" sz="2400" u="none" cap="none" strike="noStrike">
                <a:solidFill>
                  <a:srgbClr val="000000"/>
                </a:solidFill>
                <a:latin typeface="Lucida Sans"/>
                <a:ea typeface="Lucida Sans"/>
                <a:cs typeface="Lucida Sans"/>
                <a:sym typeface="Lucida Sans"/>
              </a:rPr>
              <a:t>     skin cancer by 75%</a:t>
            </a:r>
            <a:endParaRPr b="0" i="0" sz="2400" u="none" cap="none" strike="noStrike">
              <a:solidFill>
                <a:srgbClr val="000000"/>
              </a:solidFill>
              <a:latin typeface="Lucida Sans"/>
              <a:ea typeface="Lucida Sans"/>
              <a:cs typeface="Lucida Sans"/>
              <a:sym typeface="Lucida Sans"/>
            </a:endParaRPr>
          </a:p>
        </p:txBody>
      </p:sp>
      <p:pic>
        <p:nvPicPr>
          <p:cNvPr id="246" name="Google Shape;246;p25"/>
          <p:cNvPicPr preferRelativeResize="0"/>
          <p:nvPr/>
        </p:nvPicPr>
        <p:blipFill rotWithShape="1">
          <a:blip r:embed="rId5">
            <a:alphaModFix/>
          </a:blip>
          <a:srcRect b="0" l="0" r="0" t="0"/>
          <a:stretch/>
        </p:blipFill>
        <p:spPr>
          <a:xfrm>
            <a:off x="7655250" y="3052923"/>
            <a:ext cx="4203375" cy="228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1" name="Shape 251"/>
        <p:cNvGrpSpPr/>
        <p:nvPr/>
      </p:nvGrpSpPr>
      <p:grpSpPr>
        <a:xfrm>
          <a:off x="0" y="0"/>
          <a:ext cx="0" cy="0"/>
          <a:chOff x="0" y="0"/>
          <a:chExt cx="0" cy="0"/>
        </a:xfrm>
      </p:grpSpPr>
      <p:sp>
        <p:nvSpPr>
          <p:cNvPr id="252" name="Google Shape;252;p26"/>
          <p:cNvSpPr/>
          <p:nvPr/>
        </p:nvSpPr>
        <p:spPr>
          <a:xfrm>
            <a:off x="2362200" y="237930"/>
            <a:ext cx="74676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Why Sunscreen?</a:t>
            </a:r>
            <a:endParaRPr b="0" i="0" sz="1400" u="none" cap="none" strike="noStrike">
              <a:solidFill>
                <a:srgbClr val="000000"/>
              </a:solidFill>
              <a:latin typeface="Arial"/>
              <a:ea typeface="Arial"/>
              <a:cs typeface="Arial"/>
              <a:sym typeface="Arial"/>
            </a:endParaRPr>
          </a:p>
        </p:txBody>
      </p:sp>
      <p:pic>
        <p:nvPicPr>
          <p:cNvPr id="253" name="Google Shape;253;p26" title="Why we have to wear sunscreen.mp4">
            <a:hlinkClick r:id="rId3"/>
          </p:cNvPr>
          <p:cNvPicPr preferRelativeResize="0"/>
          <p:nvPr/>
        </p:nvPicPr>
        <p:blipFill>
          <a:blip r:embed="rId4">
            <a:alphaModFix/>
          </a:blip>
          <a:stretch>
            <a:fillRect/>
          </a:stretch>
        </p:blipFill>
        <p:spPr>
          <a:xfrm>
            <a:off x="935837" y="-422075"/>
            <a:ext cx="10472725" cy="7854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2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60" name="Google Shape;260;p27"/>
          <p:cNvPicPr preferRelativeResize="0"/>
          <p:nvPr/>
        </p:nvPicPr>
        <p:blipFill rotWithShape="1">
          <a:blip r:embed="rId4">
            <a:alphaModFix/>
          </a:blip>
          <a:srcRect b="0" l="0" r="0" t="0"/>
          <a:stretch/>
        </p:blipFill>
        <p:spPr>
          <a:xfrm>
            <a:off x="1" y="1"/>
            <a:ext cx="1935803" cy="839520"/>
          </a:xfrm>
          <a:prstGeom prst="rect">
            <a:avLst/>
          </a:prstGeom>
          <a:noFill/>
          <a:ln>
            <a:noFill/>
          </a:ln>
        </p:spPr>
      </p:pic>
      <p:pic>
        <p:nvPicPr>
          <p:cNvPr id="261" name="Google Shape;261;p27"/>
          <p:cNvPicPr preferRelativeResize="0"/>
          <p:nvPr/>
        </p:nvPicPr>
        <p:blipFill rotWithShape="1">
          <a:blip r:embed="rId5">
            <a:alphaModFix/>
          </a:blip>
          <a:srcRect b="0" l="0" r="0" t="0"/>
          <a:stretch/>
        </p:blipFill>
        <p:spPr>
          <a:xfrm>
            <a:off x="3301928" y="1305572"/>
            <a:ext cx="5804300" cy="4375900"/>
          </a:xfrm>
          <a:prstGeom prst="rect">
            <a:avLst/>
          </a:prstGeom>
          <a:noFill/>
          <a:ln>
            <a:noFill/>
          </a:ln>
        </p:spPr>
      </p:pic>
      <p:sp>
        <p:nvSpPr>
          <p:cNvPr id="262" name="Google Shape;262;p27"/>
          <p:cNvSpPr/>
          <p:nvPr/>
        </p:nvSpPr>
        <p:spPr>
          <a:xfrm>
            <a:off x="838199" y="228599"/>
            <a:ext cx="10731759"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Why Sunscreen?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8"/>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69" name="Google Shape;269;p28"/>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70" name="Google Shape;270;p28"/>
          <p:cNvSpPr/>
          <p:nvPr/>
        </p:nvSpPr>
        <p:spPr>
          <a:xfrm>
            <a:off x="114299" y="119212"/>
            <a:ext cx="11903529" cy="682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3600"/>
              <a:buFont typeface="Lucida Sans"/>
              <a:buNone/>
            </a:pPr>
            <a:r>
              <a:rPr b="1" i="0" lang="en-US" sz="3600" u="none" cap="none" strike="noStrike">
                <a:solidFill>
                  <a:srgbClr val="44B9E8"/>
                </a:solidFill>
                <a:latin typeface="Lucida Sans"/>
                <a:ea typeface="Lucida Sans"/>
                <a:cs typeface="Lucida Sans"/>
                <a:sym typeface="Lucida Sans"/>
              </a:rPr>
              <a:t>What Are Moles?</a:t>
            </a:r>
            <a:endParaRPr b="0" i="0" sz="1400" u="none" cap="none" strike="noStrike">
              <a:solidFill>
                <a:srgbClr val="000000"/>
              </a:solidFill>
              <a:latin typeface="Arial"/>
              <a:ea typeface="Arial"/>
              <a:cs typeface="Arial"/>
              <a:sym typeface="Arial"/>
            </a:endParaRPr>
          </a:p>
        </p:txBody>
      </p:sp>
      <p:sp>
        <p:nvSpPr>
          <p:cNvPr id="271" name="Google Shape;271;p28"/>
          <p:cNvSpPr/>
          <p:nvPr/>
        </p:nvSpPr>
        <p:spPr>
          <a:xfrm>
            <a:off x="329681" y="1514406"/>
            <a:ext cx="11445551" cy="4934100"/>
          </a:xfrm>
          <a:prstGeom prst="rect">
            <a:avLst/>
          </a:prstGeom>
          <a:noFill/>
          <a:ln>
            <a:noFill/>
          </a:ln>
        </p:spPr>
        <p:txBody>
          <a:bodyPr anchorCtr="0" anchor="t" bIns="45700" lIns="45700" spcFirstLastPara="1" rIns="45700" wrap="square" tIns="45700">
            <a:noAutofit/>
          </a:bodyPr>
          <a:lstStyle/>
          <a:p>
            <a:pPr indent="-457200" lvl="0" marL="566737" marR="0" rtl="0" algn="l">
              <a:lnSpc>
                <a:spcPct val="100000"/>
              </a:lnSpc>
              <a:spcBef>
                <a:spcPts val="400"/>
              </a:spcBef>
              <a:spcAft>
                <a:spcPts val="0"/>
              </a:spcAft>
              <a:buClr>
                <a:schemeClr val="dk1"/>
              </a:buClr>
              <a:buSzPts val="1836"/>
              <a:buFont typeface="Lucida Sans"/>
              <a:buChar char="•"/>
            </a:pPr>
            <a:r>
              <a:rPr b="1" i="0" lang="en-US" sz="2700" u="none" cap="none" strike="noStrike">
                <a:solidFill>
                  <a:schemeClr val="dk1"/>
                </a:solidFill>
                <a:latin typeface="Lucida Sans"/>
                <a:ea typeface="Lucida Sans"/>
                <a:cs typeface="Lucida Sans"/>
                <a:sym typeface="Lucida Sans"/>
              </a:rPr>
              <a:t>Moles </a:t>
            </a:r>
            <a:r>
              <a:rPr b="0" i="0" lang="en-US" sz="2700" u="none" cap="none" strike="noStrike">
                <a:solidFill>
                  <a:schemeClr val="dk1"/>
                </a:solidFill>
                <a:latin typeface="Lucida Sans"/>
                <a:ea typeface="Lucida Sans"/>
                <a:cs typeface="Lucida Sans"/>
                <a:sym typeface="Lucida Sans"/>
              </a:rPr>
              <a:t>are small, dark brown spots and are caused by clusters of melanin</a:t>
            </a:r>
            <a:endParaRPr b="0" i="0" sz="2700" u="none" cap="none" strike="noStrike">
              <a:solidFill>
                <a:schemeClr val="dk1"/>
              </a:solidFill>
              <a:latin typeface="Lucida Sans"/>
              <a:ea typeface="Lucida Sans"/>
              <a:cs typeface="Lucida Sans"/>
              <a:sym typeface="Lucida Sans"/>
            </a:endParaRPr>
          </a:p>
          <a:p>
            <a:pPr indent="0" lvl="0" marL="0" marR="0" rtl="0" algn="l">
              <a:lnSpc>
                <a:spcPct val="100000"/>
              </a:lnSpc>
              <a:spcBef>
                <a:spcPts val="400"/>
              </a:spcBef>
              <a:spcAft>
                <a:spcPts val="0"/>
              </a:spcAft>
              <a:buClr>
                <a:schemeClr val="dk1"/>
              </a:buClr>
              <a:buSzPts val="1500"/>
              <a:buFont typeface="Calibri"/>
              <a:buNone/>
            </a:pPr>
            <a:r>
              <a:t/>
            </a:r>
            <a:endParaRPr b="0" i="0" sz="1500" u="none" cap="none" strike="noStrike">
              <a:solidFill>
                <a:schemeClr val="dk1"/>
              </a:solidFill>
              <a:latin typeface="Lucida Sans"/>
              <a:ea typeface="Lucida Sans"/>
              <a:cs typeface="Lucida Sans"/>
              <a:sym typeface="Lucida Sans"/>
            </a:endParaRPr>
          </a:p>
          <a:p>
            <a:pPr indent="-457200" lvl="0" marL="566737" marR="0" rtl="0" algn="l">
              <a:lnSpc>
                <a:spcPct val="100000"/>
              </a:lnSpc>
              <a:spcBef>
                <a:spcPts val="400"/>
              </a:spcBef>
              <a:spcAft>
                <a:spcPts val="0"/>
              </a:spcAft>
              <a:buClr>
                <a:schemeClr val="dk1"/>
              </a:buClr>
              <a:buSzPts val="1836"/>
              <a:buFont typeface="Lucida Sans"/>
              <a:buChar char="•"/>
            </a:pPr>
            <a:r>
              <a:rPr b="0" i="0" lang="en-US" sz="2700" u="none" cap="none" strike="noStrike">
                <a:solidFill>
                  <a:schemeClr val="dk1"/>
                </a:solidFill>
                <a:latin typeface="Lucida Sans"/>
                <a:ea typeface="Lucida Sans"/>
                <a:cs typeface="Lucida Sans"/>
                <a:sym typeface="Lucida Sans"/>
              </a:rPr>
              <a:t>Moles generally appear during childhood and adolescence</a:t>
            </a:r>
            <a:endParaRPr b="0" i="0" sz="2700" u="none" cap="none" strike="noStrike">
              <a:solidFill>
                <a:schemeClr val="dk1"/>
              </a:solidFill>
              <a:latin typeface="Lucida Sans"/>
              <a:ea typeface="Lucida Sans"/>
              <a:cs typeface="Lucida Sans"/>
              <a:sym typeface="Lucida Sans"/>
            </a:endParaRPr>
          </a:p>
          <a:p>
            <a:pPr indent="0" lvl="0" marL="0" marR="0" rtl="0" algn="l">
              <a:lnSpc>
                <a:spcPct val="100000"/>
              </a:lnSpc>
              <a:spcBef>
                <a:spcPts val="400"/>
              </a:spcBef>
              <a:spcAft>
                <a:spcPts val="0"/>
              </a:spcAft>
              <a:buClr>
                <a:schemeClr val="dk1"/>
              </a:buClr>
              <a:buSzPts val="1500"/>
              <a:buFont typeface="Calibri"/>
              <a:buNone/>
            </a:pPr>
            <a:r>
              <a:t/>
            </a:r>
            <a:endParaRPr b="0" i="0" sz="1500" u="none" cap="none" strike="noStrike">
              <a:solidFill>
                <a:schemeClr val="dk1"/>
              </a:solidFill>
              <a:latin typeface="Lucida Sans"/>
              <a:ea typeface="Lucida Sans"/>
              <a:cs typeface="Lucida Sans"/>
              <a:sym typeface="Lucida Sans"/>
            </a:endParaRPr>
          </a:p>
          <a:p>
            <a:pPr indent="-457200" lvl="0" marL="566737" marR="0" rtl="0" algn="l">
              <a:lnSpc>
                <a:spcPct val="100000"/>
              </a:lnSpc>
              <a:spcBef>
                <a:spcPts val="400"/>
              </a:spcBef>
              <a:spcAft>
                <a:spcPts val="0"/>
              </a:spcAft>
              <a:buClr>
                <a:schemeClr val="dk1"/>
              </a:buClr>
              <a:buSzPts val="1836"/>
              <a:buFont typeface="Lucida Sans"/>
              <a:buChar char="•"/>
            </a:pPr>
            <a:r>
              <a:rPr b="0" i="0" lang="en-US" sz="2700" u="none" cap="none" strike="noStrike">
                <a:solidFill>
                  <a:schemeClr val="dk1"/>
                </a:solidFill>
                <a:latin typeface="Lucida Sans"/>
                <a:ea typeface="Lucida Sans"/>
                <a:cs typeface="Lucida Sans"/>
                <a:sym typeface="Lucida Sans"/>
              </a:rPr>
              <a:t>Most people have 10 to 40 moles, some of which may change in appearance or fade away over time</a:t>
            </a:r>
            <a:endParaRPr b="0" i="0" sz="2700" u="none" cap="none" strike="noStrike">
              <a:solidFill>
                <a:schemeClr val="dk1"/>
              </a:solidFill>
              <a:latin typeface="Lucida Sans"/>
              <a:ea typeface="Lucida Sans"/>
              <a:cs typeface="Lucida Sans"/>
              <a:sym typeface="Lucida Sans"/>
            </a:endParaRPr>
          </a:p>
          <a:p>
            <a:pPr indent="0" lvl="0" marL="0" marR="0" rtl="0" algn="l">
              <a:lnSpc>
                <a:spcPct val="100000"/>
              </a:lnSpc>
              <a:spcBef>
                <a:spcPts val="400"/>
              </a:spcBef>
              <a:spcAft>
                <a:spcPts val="0"/>
              </a:spcAft>
              <a:buClr>
                <a:schemeClr val="dk1"/>
              </a:buClr>
              <a:buSzPts val="1500"/>
              <a:buFont typeface="Calibri"/>
              <a:buNone/>
            </a:pPr>
            <a:r>
              <a:t/>
            </a:r>
            <a:endParaRPr b="0" i="0" sz="1500" u="none" cap="none" strike="noStrike">
              <a:solidFill>
                <a:schemeClr val="dk1"/>
              </a:solidFill>
              <a:latin typeface="Lucida Sans"/>
              <a:ea typeface="Lucida Sans"/>
              <a:cs typeface="Lucida Sans"/>
              <a:sym typeface="Lucida Sans"/>
            </a:endParaRPr>
          </a:p>
          <a:p>
            <a:pPr indent="-454914" lvl="0" marL="566737" marR="0" rtl="0" algn="l">
              <a:lnSpc>
                <a:spcPct val="100000"/>
              </a:lnSpc>
              <a:spcBef>
                <a:spcPts val="400"/>
              </a:spcBef>
              <a:spcAft>
                <a:spcPts val="0"/>
              </a:spcAft>
              <a:buClr>
                <a:schemeClr val="dk1"/>
              </a:buClr>
              <a:buSzPts val="1800"/>
              <a:buFont typeface="Calibri"/>
              <a:buChar char="•"/>
            </a:pPr>
            <a:r>
              <a:rPr b="0" i="0" lang="en-US" sz="2700" u="none" cap="none" strike="noStrike">
                <a:solidFill>
                  <a:schemeClr val="dk1"/>
                </a:solidFill>
                <a:latin typeface="Lucida Sans"/>
                <a:ea typeface="Lucida Sans"/>
                <a:cs typeface="Lucida Sans"/>
                <a:sym typeface="Lucida Sans"/>
              </a:rPr>
              <a:t>New moles as an adult can be a sign of skin cancer and may need to be checked by a doctor</a:t>
            </a:r>
            <a:endParaRPr b="0" i="0" sz="2700" u="none" cap="none" strike="noStrike">
              <a:solidFill>
                <a:schemeClr val="dk1"/>
              </a:solidFill>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29"/>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78" name="Google Shape;278;p29"/>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79" name="Google Shape;279;p29"/>
          <p:cNvSpPr/>
          <p:nvPr/>
        </p:nvSpPr>
        <p:spPr>
          <a:xfrm>
            <a:off x="2015412" y="157321"/>
            <a:ext cx="9144000" cy="682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3600"/>
              <a:buFont typeface="Lucida Sans"/>
              <a:buNone/>
            </a:pPr>
            <a:r>
              <a:rPr b="1" i="0" lang="en-US" sz="3600" u="none" cap="none" strike="noStrike">
                <a:solidFill>
                  <a:srgbClr val="44B9E8"/>
                </a:solidFill>
                <a:latin typeface="Lucida Sans"/>
                <a:ea typeface="Lucida Sans"/>
                <a:cs typeface="Lucida Sans"/>
                <a:sym typeface="Lucida Sans"/>
              </a:rPr>
              <a:t>The ABCDE’s of Early Detection</a:t>
            </a:r>
            <a:endParaRPr b="0" i="0" sz="1400" u="none" cap="none" strike="noStrike">
              <a:solidFill>
                <a:srgbClr val="000000"/>
              </a:solidFill>
              <a:latin typeface="Arial"/>
              <a:ea typeface="Arial"/>
              <a:cs typeface="Arial"/>
              <a:sym typeface="Arial"/>
            </a:endParaRPr>
          </a:p>
        </p:txBody>
      </p:sp>
      <p:sp>
        <p:nvSpPr>
          <p:cNvPr id="280" name="Google Shape;280;p29"/>
          <p:cNvSpPr/>
          <p:nvPr/>
        </p:nvSpPr>
        <p:spPr>
          <a:xfrm>
            <a:off x="656253" y="1723249"/>
            <a:ext cx="10879494" cy="3990000"/>
          </a:xfrm>
          <a:prstGeom prst="rect">
            <a:avLst/>
          </a:prstGeom>
          <a:noFill/>
          <a:ln>
            <a:noFill/>
          </a:ln>
        </p:spPr>
        <p:txBody>
          <a:bodyPr anchorCtr="0" anchor="t" bIns="45700" lIns="45700" spcFirstLastPara="1" rIns="45700" wrap="square" tIns="45700">
            <a:noAutofit/>
          </a:bodyPr>
          <a:lstStyle/>
          <a:p>
            <a:pPr indent="-457200" lvl="0" marL="566737" marR="0" rtl="0" algn="l">
              <a:lnSpc>
                <a:spcPct val="100000"/>
              </a:lnSpc>
              <a:spcBef>
                <a:spcPts val="0"/>
              </a:spcBef>
              <a:spcAft>
                <a:spcPts val="0"/>
              </a:spcAft>
              <a:buClr>
                <a:srgbClr val="000000"/>
              </a:buClr>
              <a:buSzPts val="1836"/>
              <a:buFont typeface="Arial"/>
              <a:buChar char="•"/>
            </a:pPr>
            <a:r>
              <a:rPr b="1" i="0" lang="en-US" sz="2700" u="none" cap="none" strike="noStrike">
                <a:solidFill>
                  <a:srgbClr val="000000"/>
                </a:solidFill>
                <a:latin typeface="Lucida Sans"/>
                <a:ea typeface="Lucida Sans"/>
                <a:cs typeface="Lucida Sans"/>
                <a:sym typeface="Lucida Sans"/>
              </a:rPr>
              <a:t>Early detection </a:t>
            </a:r>
            <a:r>
              <a:rPr b="0" i="0" lang="en-US" sz="2700" u="none" cap="none" strike="noStrike">
                <a:solidFill>
                  <a:srgbClr val="000000"/>
                </a:solidFill>
                <a:latin typeface="Lucida Sans"/>
                <a:ea typeface="Lucida Sans"/>
                <a:cs typeface="Lucida Sans"/>
                <a:sym typeface="Lucida Sans"/>
              </a:rPr>
              <a:t>is important for successful treatment</a:t>
            </a:r>
            <a:endParaRPr/>
          </a:p>
          <a:p>
            <a:pPr indent="-340614" lvl="0" marL="566737" marR="0" rtl="0" algn="l">
              <a:lnSpc>
                <a:spcPct val="100000"/>
              </a:lnSpc>
              <a:spcBef>
                <a:spcPts val="0"/>
              </a:spcBef>
              <a:spcAft>
                <a:spcPts val="0"/>
              </a:spcAft>
              <a:buClr>
                <a:srgbClr val="000000"/>
              </a:buClr>
              <a:buSzPts val="1836"/>
              <a:buFont typeface="Arial"/>
              <a:buNone/>
            </a:pPr>
            <a:r>
              <a:t/>
            </a:r>
            <a:endParaRPr b="0" i="0" sz="1400" u="none" cap="none" strike="noStrike">
              <a:solidFill>
                <a:srgbClr val="000000"/>
              </a:solidFill>
              <a:latin typeface="Arial"/>
              <a:ea typeface="Arial"/>
              <a:cs typeface="Arial"/>
              <a:sym typeface="Arial"/>
            </a:endParaRPr>
          </a:p>
          <a:p>
            <a:pPr indent="-208025" lvl="0" marL="473011" marR="0" rtl="0" algn="l">
              <a:lnSpc>
                <a:spcPct val="100000"/>
              </a:lnSpc>
              <a:spcBef>
                <a:spcPts val="400"/>
              </a:spcBef>
              <a:spcAft>
                <a:spcPts val="0"/>
              </a:spcAft>
              <a:buClr>
                <a:srgbClr val="000000"/>
              </a:buClr>
              <a:buSzPts val="1224"/>
              <a:buFont typeface="Arial"/>
              <a:buNone/>
            </a:pPr>
            <a:r>
              <a:t/>
            </a:r>
            <a:endParaRPr b="0" i="0" sz="1800" u="none" cap="none" strike="noStrike">
              <a:solidFill>
                <a:srgbClr val="000000"/>
              </a:solidFill>
              <a:latin typeface="Calibri"/>
              <a:ea typeface="Calibri"/>
              <a:cs typeface="Calibri"/>
              <a:sym typeface="Calibri"/>
            </a:endParaRPr>
          </a:p>
          <a:p>
            <a:pPr indent="-457200" lvl="0" marL="566737" marR="0" rtl="0" algn="l">
              <a:lnSpc>
                <a:spcPct val="100000"/>
              </a:lnSpc>
              <a:spcBef>
                <a:spcPts val="40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Check your skin </a:t>
            </a:r>
            <a:r>
              <a:rPr b="1" i="0" lang="en-US" sz="2700" u="none" cap="none" strike="noStrike">
                <a:solidFill>
                  <a:srgbClr val="000000"/>
                </a:solidFill>
                <a:latin typeface="Lucida Sans"/>
                <a:ea typeface="Lucida Sans"/>
                <a:cs typeface="Lucida Sans"/>
                <a:sym typeface="Lucida Sans"/>
              </a:rPr>
              <a:t>monthly </a:t>
            </a:r>
            <a:r>
              <a:rPr b="0" i="0" lang="en-US" sz="2700" u="none" cap="none" strike="noStrike">
                <a:solidFill>
                  <a:srgbClr val="000000"/>
                </a:solidFill>
                <a:latin typeface="Lucida Sans"/>
                <a:ea typeface="Lucida Sans"/>
                <a:cs typeface="Lucida Sans"/>
                <a:sym typeface="Lucida Sans"/>
              </a:rPr>
              <a:t>for new moles</a:t>
            </a:r>
            <a:endParaRPr b="1" i="0" sz="2700" u="none" cap="none" strike="noStrike">
              <a:solidFill>
                <a:srgbClr val="000000"/>
              </a:solidFill>
              <a:latin typeface="Lucida Sans"/>
              <a:ea typeface="Lucida Sans"/>
              <a:cs typeface="Lucida Sans"/>
              <a:sym typeface="Lucida Sans"/>
            </a:endParaRPr>
          </a:p>
          <a:p>
            <a:pPr indent="-340614" lvl="0" marL="566737" marR="0" rtl="0" algn="l">
              <a:lnSpc>
                <a:spcPct val="100000"/>
              </a:lnSpc>
              <a:spcBef>
                <a:spcPts val="400"/>
              </a:spcBef>
              <a:spcAft>
                <a:spcPts val="0"/>
              </a:spcAft>
              <a:buClr>
                <a:srgbClr val="000000"/>
              </a:buClr>
              <a:buSzPts val="1836"/>
              <a:buFont typeface="Arial"/>
              <a:buNone/>
            </a:pPr>
            <a:r>
              <a:t/>
            </a:r>
            <a:endParaRPr b="0" i="0" sz="1400" u="none" cap="none" strike="noStrike">
              <a:solidFill>
                <a:srgbClr val="000000"/>
              </a:solidFill>
              <a:latin typeface="Arial"/>
              <a:ea typeface="Arial"/>
              <a:cs typeface="Arial"/>
              <a:sym typeface="Arial"/>
            </a:endParaRPr>
          </a:p>
          <a:p>
            <a:pPr indent="-208025" lvl="0" marL="473011" marR="0" rtl="0" algn="l">
              <a:lnSpc>
                <a:spcPct val="100000"/>
              </a:lnSpc>
              <a:spcBef>
                <a:spcPts val="400"/>
              </a:spcBef>
              <a:spcAft>
                <a:spcPts val="0"/>
              </a:spcAft>
              <a:buClr>
                <a:srgbClr val="000000"/>
              </a:buClr>
              <a:buSzPts val="1224"/>
              <a:buFont typeface="Arial"/>
              <a:buNone/>
            </a:pPr>
            <a:r>
              <a:t/>
            </a:r>
            <a:endParaRPr b="1" i="0" sz="1800" u="none" cap="none" strike="noStrike">
              <a:solidFill>
                <a:srgbClr val="000000"/>
              </a:solidFill>
              <a:latin typeface="Calibri"/>
              <a:ea typeface="Calibri"/>
              <a:cs typeface="Calibri"/>
              <a:sym typeface="Calibri"/>
            </a:endParaRPr>
          </a:p>
          <a:p>
            <a:pPr indent="-457200" lvl="0" marL="566737" marR="0" rtl="0" algn="l">
              <a:lnSpc>
                <a:spcPct val="100000"/>
              </a:lnSpc>
              <a:spcBef>
                <a:spcPts val="400"/>
              </a:spcBef>
              <a:spcAft>
                <a:spcPts val="0"/>
              </a:spcAft>
              <a:buClr>
                <a:srgbClr val="000000"/>
              </a:buClr>
              <a:buSzPts val="1836"/>
              <a:buFont typeface="Arial"/>
              <a:buChar char="•"/>
            </a:pPr>
            <a:r>
              <a:rPr b="1" i="0" lang="en-US" sz="2700" u="none" cap="none" strike="noStrike">
                <a:solidFill>
                  <a:srgbClr val="000000"/>
                </a:solidFill>
                <a:latin typeface="Lucida Sans"/>
                <a:ea typeface="Lucida Sans"/>
                <a:cs typeface="Lucida Sans"/>
                <a:sym typeface="Lucida Sans"/>
              </a:rPr>
              <a:t>Check your whole body </a:t>
            </a:r>
            <a:r>
              <a:rPr b="0" i="0" lang="en-US" sz="2700" u="none" cap="none" strike="noStrike">
                <a:solidFill>
                  <a:srgbClr val="000000"/>
                </a:solidFill>
                <a:latin typeface="Lucida Sans"/>
                <a:ea typeface="Lucida Sans"/>
                <a:cs typeface="Lucida Sans"/>
                <a:sym typeface="Lucida Sans"/>
              </a:rPr>
              <a:t>including places like your armpits or the bottoms of your feet</a:t>
            </a:r>
            <a:endParaRPr b="0" i="0" sz="1400" u="none" cap="none" strike="noStrike">
              <a:solidFill>
                <a:srgbClr val="000000"/>
              </a:solidFill>
              <a:latin typeface="Arial"/>
              <a:ea typeface="Arial"/>
              <a:cs typeface="Arial"/>
              <a:sym typeface="Arial"/>
            </a:endParaRPr>
          </a:p>
          <a:p>
            <a:pPr indent="-171450" lvl="0" marL="395287" marR="0" rtl="0" algn="l">
              <a:lnSpc>
                <a:spcPct val="100000"/>
              </a:lnSpc>
              <a:spcBef>
                <a:spcPts val="400"/>
              </a:spcBef>
              <a:spcAft>
                <a:spcPts val="0"/>
              </a:spcAft>
              <a:buClr>
                <a:srgbClr val="FF3300"/>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0" marL="395287" marR="0" rtl="0" algn="ctr">
              <a:lnSpc>
                <a:spcPct val="100000"/>
              </a:lnSpc>
              <a:spcBef>
                <a:spcPts val="400"/>
              </a:spcBef>
              <a:spcAft>
                <a:spcPts val="0"/>
              </a:spcAft>
              <a:buClr>
                <a:srgbClr val="FF33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1" name="Google Shape;281;p29"/>
          <p:cNvSpPr txBox="1"/>
          <p:nvPr>
            <p:ph idx="12" type="sldNum"/>
          </p:nvPr>
        </p:nvSpPr>
        <p:spPr>
          <a:xfrm>
            <a:off x="8422818" y="6404292"/>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282" name="Google Shape;282;p29"/>
          <p:cNvSpPr/>
          <p:nvPr/>
        </p:nvSpPr>
        <p:spPr>
          <a:xfrm>
            <a:off x="3124200" y="6404292"/>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0"/>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288" name="Google Shape;288;p30"/>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289" name="Google Shape;289;p30"/>
          <p:cNvSpPr/>
          <p:nvPr/>
        </p:nvSpPr>
        <p:spPr>
          <a:xfrm>
            <a:off x="0" y="48055"/>
            <a:ext cx="121920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A is for “Asymmetry”</a:t>
            </a:r>
            <a:endParaRPr b="0" i="0" sz="1400" u="none" cap="none" strike="noStrike">
              <a:solidFill>
                <a:srgbClr val="000000"/>
              </a:solidFill>
              <a:latin typeface="Arial"/>
              <a:ea typeface="Arial"/>
              <a:cs typeface="Arial"/>
              <a:sym typeface="Arial"/>
            </a:endParaRPr>
          </a:p>
        </p:txBody>
      </p:sp>
      <p:sp>
        <p:nvSpPr>
          <p:cNvPr id="290" name="Google Shape;290;p30"/>
          <p:cNvSpPr/>
          <p:nvPr/>
        </p:nvSpPr>
        <p:spPr>
          <a:xfrm>
            <a:off x="1524000" y="1206024"/>
            <a:ext cx="9144000" cy="18795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 shape of the mole different on one side compared to the other?</a:t>
            </a:r>
            <a:endParaRPr b="0" i="0" sz="1400" u="none" cap="none" strike="noStrike">
              <a:solidFill>
                <a:srgbClr val="000000"/>
              </a:solidFill>
              <a:latin typeface="Arial"/>
              <a:ea typeface="Arial"/>
              <a:cs typeface="Arial"/>
              <a:sym typeface="Arial"/>
            </a:endParaRPr>
          </a:p>
          <a:p>
            <a:pPr indent="-146048" lvl="0" marL="255586" marR="0" rtl="0" algn="ctr">
              <a:lnSpc>
                <a:spcPct val="100000"/>
              </a:lnSpc>
              <a:spcBef>
                <a:spcPts val="100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291" name="Google Shape;291;p30"/>
          <p:cNvPicPr preferRelativeResize="0"/>
          <p:nvPr/>
        </p:nvPicPr>
        <p:blipFill rotWithShape="1">
          <a:blip r:embed="rId5">
            <a:alphaModFix/>
          </a:blip>
          <a:srcRect b="13271" l="25402" r="40142" t="5498"/>
          <a:stretch/>
        </p:blipFill>
        <p:spPr>
          <a:xfrm>
            <a:off x="3712741" y="3085524"/>
            <a:ext cx="2520951" cy="2214564"/>
          </a:xfrm>
          <a:prstGeom prst="rect">
            <a:avLst/>
          </a:prstGeom>
          <a:noFill/>
          <a:ln>
            <a:noFill/>
          </a:ln>
        </p:spPr>
      </p:pic>
      <p:pic>
        <p:nvPicPr>
          <p:cNvPr id="292" name="Google Shape;292;p30"/>
          <p:cNvPicPr preferRelativeResize="0"/>
          <p:nvPr/>
        </p:nvPicPr>
        <p:blipFill rotWithShape="1">
          <a:blip r:embed="rId5">
            <a:alphaModFix/>
          </a:blip>
          <a:srcRect b="13271" l="63345" r="2329" t="5498"/>
          <a:stretch/>
        </p:blipFill>
        <p:spPr>
          <a:xfrm>
            <a:off x="6479753" y="3085524"/>
            <a:ext cx="2511426" cy="2214564"/>
          </a:xfrm>
          <a:prstGeom prst="rect">
            <a:avLst/>
          </a:prstGeom>
          <a:noFill/>
          <a:ln>
            <a:noFill/>
          </a:ln>
        </p:spPr>
      </p:pic>
      <p:sp>
        <p:nvSpPr>
          <p:cNvPr id="293" name="Google Shape;293;p30"/>
          <p:cNvSpPr/>
          <p:nvPr/>
        </p:nvSpPr>
        <p:spPr>
          <a:xfrm>
            <a:off x="3906416" y="2572339"/>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Regular</a:t>
            </a:r>
            <a:endParaRPr b="0" i="0" sz="1400" u="none" cap="none" strike="noStrike">
              <a:solidFill>
                <a:srgbClr val="000000"/>
              </a:solidFill>
              <a:latin typeface="Arial"/>
              <a:ea typeface="Arial"/>
              <a:cs typeface="Arial"/>
              <a:sym typeface="Arial"/>
            </a:endParaRPr>
          </a:p>
        </p:txBody>
      </p:sp>
      <p:sp>
        <p:nvSpPr>
          <p:cNvPr id="294" name="Google Shape;294;p30"/>
          <p:cNvSpPr/>
          <p:nvPr/>
        </p:nvSpPr>
        <p:spPr>
          <a:xfrm>
            <a:off x="6668666" y="2572339"/>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295" name="Google Shape;295;p30"/>
          <p:cNvSpPr/>
          <p:nvPr/>
        </p:nvSpPr>
        <p:spPr>
          <a:xfrm>
            <a:off x="3696866" y="5408037"/>
            <a:ext cx="25527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Symmetrical</a:t>
            </a:r>
            <a:endParaRPr b="0" i="0" sz="1400" u="none" cap="none" strike="noStrike">
              <a:solidFill>
                <a:srgbClr val="000000"/>
              </a:solidFill>
              <a:latin typeface="Arial"/>
              <a:ea typeface="Arial"/>
              <a:cs typeface="Arial"/>
              <a:sym typeface="Arial"/>
            </a:endParaRPr>
          </a:p>
        </p:txBody>
      </p:sp>
      <p:sp>
        <p:nvSpPr>
          <p:cNvPr id="296" name="Google Shape;296;p30"/>
          <p:cNvSpPr/>
          <p:nvPr/>
        </p:nvSpPr>
        <p:spPr>
          <a:xfrm>
            <a:off x="6459116" y="5408037"/>
            <a:ext cx="25527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Asymmetrical</a:t>
            </a:r>
            <a:endParaRPr b="0" i="0" sz="1400" u="none" cap="none" strike="noStrike">
              <a:solidFill>
                <a:srgbClr val="000000"/>
              </a:solidFill>
              <a:latin typeface="Arial"/>
              <a:ea typeface="Arial"/>
              <a:cs typeface="Arial"/>
              <a:sym typeface="Arial"/>
            </a:endParaRPr>
          </a:p>
        </p:txBody>
      </p:sp>
      <p:sp>
        <p:nvSpPr>
          <p:cNvPr id="297" name="Google Shape;297;p30"/>
          <p:cNvSpPr/>
          <p:nvPr/>
        </p:nvSpPr>
        <p:spPr>
          <a:xfrm>
            <a:off x="3124200" y="6404292"/>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298" name="Google Shape;298;p30"/>
          <p:cNvSpPr txBox="1"/>
          <p:nvPr>
            <p:ph idx="12" type="sldNum"/>
          </p:nvPr>
        </p:nvSpPr>
        <p:spPr>
          <a:xfrm>
            <a:off x="8422818" y="6404292"/>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1"/>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04" name="Google Shape;304;p31"/>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05" name="Google Shape;305;p31"/>
          <p:cNvSpPr/>
          <p:nvPr/>
        </p:nvSpPr>
        <p:spPr>
          <a:xfrm>
            <a:off x="1387475" y="65314"/>
            <a:ext cx="91440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B is for “Border”</a:t>
            </a:r>
            <a:endParaRPr b="0" i="0" sz="1400" u="none" cap="none" strike="noStrike">
              <a:solidFill>
                <a:srgbClr val="000000"/>
              </a:solidFill>
              <a:latin typeface="Arial"/>
              <a:ea typeface="Arial"/>
              <a:cs typeface="Arial"/>
              <a:sym typeface="Arial"/>
            </a:endParaRPr>
          </a:p>
        </p:txBody>
      </p:sp>
      <p:sp>
        <p:nvSpPr>
          <p:cNvPr id="306" name="Google Shape;306;p31"/>
          <p:cNvSpPr/>
          <p:nvPr/>
        </p:nvSpPr>
        <p:spPr>
          <a:xfrm>
            <a:off x="1387475" y="1066482"/>
            <a:ext cx="9144000" cy="9549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 edge irregular or uneven?</a:t>
            </a:r>
            <a:endParaRPr b="0" i="0" sz="1400" u="none" cap="none" strike="noStrike">
              <a:solidFill>
                <a:srgbClr val="000000"/>
              </a:solidFill>
              <a:latin typeface="Arial"/>
              <a:ea typeface="Arial"/>
              <a:cs typeface="Arial"/>
              <a:sym typeface="Arial"/>
            </a:endParaRPr>
          </a:p>
        </p:txBody>
      </p:sp>
      <p:pic>
        <p:nvPicPr>
          <p:cNvPr id="307" name="Google Shape;307;p31"/>
          <p:cNvPicPr preferRelativeResize="0"/>
          <p:nvPr/>
        </p:nvPicPr>
        <p:blipFill rotWithShape="1">
          <a:blip r:embed="rId5">
            <a:alphaModFix/>
          </a:blip>
          <a:srcRect b="12407" l="25069" r="39990" t="9104"/>
          <a:stretch/>
        </p:blipFill>
        <p:spPr>
          <a:xfrm>
            <a:off x="2987675" y="3011230"/>
            <a:ext cx="2874963" cy="2509838"/>
          </a:xfrm>
          <a:prstGeom prst="rect">
            <a:avLst/>
          </a:prstGeom>
          <a:noFill/>
          <a:ln>
            <a:noFill/>
          </a:ln>
        </p:spPr>
      </p:pic>
      <p:pic>
        <p:nvPicPr>
          <p:cNvPr id="308" name="Google Shape;308;p31"/>
          <p:cNvPicPr preferRelativeResize="0"/>
          <p:nvPr/>
        </p:nvPicPr>
        <p:blipFill rotWithShape="1">
          <a:blip r:embed="rId5">
            <a:alphaModFix/>
          </a:blip>
          <a:srcRect b="12402" l="63617" r="1928" t="10459"/>
          <a:stretch/>
        </p:blipFill>
        <p:spPr>
          <a:xfrm>
            <a:off x="6096000" y="3033454"/>
            <a:ext cx="2835276" cy="2466976"/>
          </a:xfrm>
          <a:prstGeom prst="rect">
            <a:avLst/>
          </a:prstGeom>
          <a:noFill/>
          <a:ln>
            <a:noFill/>
          </a:ln>
        </p:spPr>
      </p:pic>
      <p:sp>
        <p:nvSpPr>
          <p:cNvPr id="309" name="Google Shape;309;p31"/>
          <p:cNvSpPr/>
          <p:nvPr/>
        </p:nvSpPr>
        <p:spPr>
          <a:xfrm>
            <a:off x="3359150" y="2477830"/>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Regular</a:t>
            </a:r>
            <a:endParaRPr b="0" i="0" sz="1400" u="none" cap="none" strike="noStrike">
              <a:solidFill>
                <a:srgbClr val="000000"/>
              </a:solidFill>
              <a:latin typeface="Arial"/>
              <a:ea typeface="Arial"/>
              <a:cs typeface="Arial"/>
              <a:sym typeface="Arial"/>
            </a:endParaRPr>
          </a:p>
        </p:txBody>
      </p:sp>
      <p:sp>
        <p:nvSpPr>
          <p:cNvPr id="310" name="Google Shape;310;p31"/>
          <p:cNvSpPr/>
          <p:nvPr/>
        </p:nvSpPr>
        <p:spPr>
          <a:xfrm>
            <a:off x="6446837" y="2477830"/>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311" name="Google Shape;311;p31"/>
          <p:cNvSpPr/>
          <p:nvPr/>
        </p:nvSpPr>
        <p:spPr>
          <a:xfrm>
            <a:off x="3035300" y="5486142"/>
            <a:ext cx="27813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Even edges</a:t>
            </a:r>
            <a:endParaRPr b="0" i="0" sz="1400" u="none" cap="none" strike="noStrike">
              <a:solidFill>
                <a:srgbClr val="000000"/>
              </a:solidFill>
              <a:latin typeface="Arial"/>
              <a:ea typeface="Arial"/>
              <a:cs typeface="Arial"/>
              <a:sym typeface="Arial"/>
            </a:endParaRPr>
          </a:p>
        </p:txBody>
      </p:sp>
      <p:sp>
        <p:nvSpPr>
          <p:cNvPr id="312" name="Google Shape;312;p31"/>
          <p:cNvSpPr/>
          <p:nvPr/>
        </p:nvSpPr>
        <p:spPr>
          <a:xfrm>
            <a:off x="6122987" y="5519480"/>
            <a:ext cx="27813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Uneven edges</a:t>
            </a:r>
            <a:endParaRPr b="0" i="0" sz="1400" u="none" cap="none" strike="noStrike">
              <a:solidFill>
                <a:srgbClr val="000000"/>
              </a:solidFill>
              <a:latin typeface="Arial"/>
              <a:ea typeface="Arial"/>
              <a:cs typeface="Arial"/>
              <a:sym typeface="Arial"/>
            </a:endParaRPr>
          </a:p>
        </p:txBody>
      </p:sp>
      <p:sp>
        <p:nvSpPr>
          <p:cNvPr id="313" name="Google Shape;313;p31"/>
          <p:cNvSpPr txBox="1"/>
          <p:nvPr>
            <p:ph idx="12" type="sldNum"/>
          </p:nvPr>
        </p:nvSpPr>
        <p:spPr>
          <a:xfrm>
            <a:off x="9810293" y="6288215"/>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314" name="Google Shape;314;p31"/>
          <p:cNvSpPr/>
          <p:nvPr/>
        </p:nvSpPr>
        <p:spPr>
          <a:xfrm>
            <a:off x="4511675" y="6288215"/>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4"/>
          <p:cNvPicPr preferRelativeResize="0"/>
          <p:nvPr/>
        </p:nvPicPr>
        <p:blipFill rotWithShape="1">
          <a:blip r:embed="rId3">
            <a:alphaModFix/>
          </a:blip>
          <a:srcRect b="0" l="0" r="0" t="0"/>
          <a:stretch/>
        </p:blipFill>
        <p:spPr>
          <a:xfrm>
            <a:off x="8490832" y="2147841"/>
            <a:ext cx="2938463" cy="3895726"/>
          </a:xfrm>
          <a:prstGeom prst="rect">
            <a:avLst/>
          </a:prstGeom>
          <a:noFill/>
          <a:ln>
            <a:noFill/>
          </a:ln>
        </p:spPr>
      </p:pic>
      <p:sp>
        <p:nvSpPr>
          <p:cNvPr id="102" name="Google Shape;102;p14"/>
          <p:cNvSpPr/>
          <p:nvPr/>
        </p:nvSpPr>
        <p:spPr>
          <a:xfrm>
            <a:off x="0" y="228599"/>
            <a:ext cx="121920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Objectives</a:t>
            </a:r>
            <a:endParaRPr b="0" i="0" sz="1400" u="none" cap="none" strike="noStrike">
              <a:solidFill>
                <a:srgbClr val="000000"/>
              </a:solidFill>
              <a:latin typeface="Arial"/>
              <a:ea typeface="Arial"/>
              <a:cs typeface="Arial"/>
              <a:sym typeface="Arial"/>
            </a:endParaRPr>
          </a:p>
        </p:txBody>
      </p:sp>
      <p:sp>
        <p:nvSpPr>
          <p:cNvPr id="103" name="Google Shape;103;p14"/>
          <p:cNvSpPr txBox="1"/>
          <p:nvPr>
            <p:ph idx="12" type="sldNum"/>
          </p:nvPr>
        </p:nvSpPr>
        <p:spPr>
          <a:xfrm>
            <a:off x="8502739" y="6404292"/>
            <a:ext cx="184061"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04" name="Google Shape;104;p14"/>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105" name="Google Shape;105;p14"/>
          <p:cNvSpPr/>
          <p:nvPr/>
        </p:nvSpPr>
        <p:spPr>
          <a:xfrm>
            <a:off x="1590675" y="1986101"/>
            <a:ext cx="8029575" cy="2853008"/>
          </a:xfrm>
          <a:prstGeom prst="rect">
            <a:avLst/>
          </a:prstGeom>
          <a:noFill/>
          <a:ln>
            <a:noFill/>
          </a:ln>
        </p:spPr>
        <p:txBody>
          <a:bodyPr anchorCtr="0" anchor="t" bIns="45700" lIns="45700" spcFirstLastPara="1" rIns="45700" wrap="square" tIns="45700">
            <a:noAutofit/>
          </a:bodyPr>
          <a:lstStyle/>
          <a:p>
            <a:pPr indent="-457200" lvl="0" marL="457200" marR="0" rtl="0" algn="l">
              <a:lnSpc>
                <a:spcPct val="9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What is skin cancer?</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40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Where does it come from?</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40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What can we do to prevent it?</a:t>
            </a:r>
            <a:endParaRPr b="0" i="0" sz="1400" u="none" cap="none" strike="noStrike">
              <a:solidFill>
                <a:srgbClr val="000000"/>
              </a:solidFill>
              <a:latin typeface="Arial"/>
              <a:ea typeface="Arial"/>
              <a:cs typeface="Arial"/>
              <a:sym typeface="Arial"/>
            </a:endParaRPr>
          </a:p>
          <a:p>
            <a:pPr indent="-228600" lvl="0" marL="342900" marR="0" rtl="0" algn="ctr">
              <a:lnSpc>
                <a:spcPct val="90000"/>
              </a:lnSpc>
              <a:spcBef>
                <a:spcPts val="400"/>
              </a:spcBef>
              <a:spcAft>
                <a:spcPts val="0"/>
              </a:spcAft>
              <a:buClr>
                <a:srgbClr val="44B9E8"/>
              </a:buClr>
              <a:buSzPts val="1800"/>
              <a:buFont typeface="Arial"/>
              <a:buNone/>
            </a:pPr>
            <a:r>
              <a:t/>
            </a:r>
            <a:endParaRPr b="0" i="0" sz="1800" u="none" cap="none" strike="noStrike">
              <a:solidFill>
                <a:srgbClr val="000000"/>
              </a:solidFill>
              <a:latin typeface="Calibri"/>
              <a:ea typeface="Calibri"/>
              <a:cs typeface="Calibri"/>
              <a:sym typeface="Calibri"/>
            </a:endParaRPr>
          </a:p>
          <a:p>
            <a:pPr indent="-228600" lvl="0" marL="342900" marR="0" rtl="0" algn="ctr">
              <a:lnSpc>
                <a:spcPct val="90000"/>
              </a:lnSpc>
              <a:spcBef>
                <a:spcPts val="400"/>
              </a:spcBef>
              <a:spcAft>
                <a:spcPts val="0"/>
              </a:spcAft>
              <a:buClr>
                <a:srgbClr val="44B9E8"/>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06" name="Google Shape;106;p14"/>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107" name="Google Shape;107;p14"/>
          <p:cNvPicPr preferRelativeResize="0"/>
          <p:nvPr/>
        </p:nvPicPr>
        <p:blipFill rotWithShape="1">
          <a:blip r:embed="rId5">
            <a:alphaModFix/>
          </a:blip>
          <a:srcRect b="0" l="0" r="0" t="0"/>
          <a:stretch/>
        </p:blipFill>
        <p:spPr>
          <a:xfrm>
            <a:off x="1" y="1"/>
            <a:ext cx="1935803" cy="8395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32"/>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20" name="Google Shape;320;p32"/>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21" name="Google Shape;321;p32"/>
          <p:cNvSpPr/>
          <p:nvPr/>
        </p:nvSpPr>
        <p:spPr>
          <a:xfrm>
            <a:off x="1441580" y="66372"/>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C is for “Color”</a:t>
            </a:r>
            <a:endParaRPr b="0" i="0" sz="1400" u="none" cap="none" strike="noStrike">
              <a:solidFill>
                <a:srgbClr val="000000"/>
              </a:solidFill>
              <a:latin typeface="Arial"/>
              <a:ea typeface="Arial"/>
              <a:cs typeface="Arial"/>
              <a:sym typeface="Arial"/>
            </a:endParaRPr>
          </a:p>
        </p:txBody>
      </p:sp>
      <p:sp>
        <p:nvSpPr>
          <p:cNvPr id="322" name="Google Shape;322;p32"/>
          <p:cNvSpPr/>
          <p:nvPr/>
        </p:nvSpPr>
        <p:spPr>
          <a:xfrm>
            <a:off x="1327280" y="1334289"/>
            <a:ext cx="9144000" cy="13614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there different color variations within the mole?</a:t>
            </a:r>
            <a:endParaRPr b="0" i="0" sz="1400" u="none" cap="none" strike="noStrike">
              <a:solidFill>
                <a:srgbClr val="000000"/>
              </a:solidFill>
              <a:latin typeface="Arial"/>
              <a:ea typeface="Arial"/>
              <a:cs typeface="Arial"/>
              <a:sym typeface="Arial"/>
            </a:endParaRPr>
          </a:p>
        </p:txBody>
      </p:sp>
      <p:pic>
        <p:nvPicPr>
          <p:cNvPr id="323" name="Google Shape;323;p32"/>
          <p:cNvPicPr preferRelativeResize="0"/>
          <p:nvPr/>
        </p:nvPicPr>
        <p:blipFill rotWithShape="1">
          <a:blip r:embed="rId5">
            <a:alphaModFix/>
          </a:blip>
          <a:srcRect b="14727" l="25452" r="39900" t="6716"/>
          <a:stretch/>
        </p:blipFill>
        <p:spPr>
          <a:xfrm>
            <a:off x="3046542" y="2843076"/>
            <a:ext cx="2613026" cy="2259014"/>
          </a:xfrm>
          <a:prstGeom prst="rect">
            <a:avLst/>
          </a:prstGeom>
          <a:noFill/>
          <a:ln>
            <a:noFill/>
          </a:ln>
        </p:spPr>
      </p:pic>
      <p:pic>
        <p:nvPicPr>
          <p:cNvPr id="324" name="Google Shape;324;p32"/>
          <p:cNvPicPr preferRelativeResize="0"/>
          <p:nvPr/>
        </p:nvPicPr>
        <p:blipFill rotWithShape="1">
          <a:blip r:embed="rId5">
            <a:alphaModFix/>
          </a:blip>
          <a:srcRect b="14303" l="63973" r="1573" t="7147"/>
          <a:stretch/>
        </p:blipFill>
        <p:spPr>
          <a:xfrm>
            <a:off x="5913567" y="2828789"/>
            <a:ext cx="2600326" cy="2259013"/>
          </a:xfrm>
          <a:prstGeom prst="rect">
            <a:avLst/>
          </a:prstGeom>
          <a:noFill/>
          <a:ln>
            <a:noFill/>
          </a:ln>
        </p:spPr>
      </p:pic>
      <p:sp>
        <p:nvSpPr>
          <p:cNvPr id="325" name="Google Shape;325;p32"/>
          <p:cNvSpPr/>
          <p:nvPr/>
        </p:nvSpPr>
        <p:spPr>
          <a:xfrm>
            <a:off x="3286255" y="2325551"/>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rgbClr val="000000"/>
                </a:solidFill>
                <a:latin typeface="Lucida Sans"/>
                <a:ea typeface="Lucida Sans"/>
                <a:cs typeface="Lucida Sans"/>
                <a:sym typeface="Lucida Sans"/>
              </a:rPr>
              <a:t>Regular</a:t>
            </a:r>
            <a:endParaRPr b="0" i="0" sz="1400" u="none" cap="none" strike="noStrike">
              <a:solidFill>
                <a:srgbClr val="000000"/>
              </a:solidFill>
              <a:latin typeface="Arial"/>
              <a:ea typeface="Arial"/>
              <a:cs typeface="Arial"/>
              <a:sym typeface="Arial"/>
            </a:endParaRPr>
          </a:p>
        </p:txBody>
      </p:sp>
      <p:sp>
        <p:nvSpPr>
          <p:cNvPr id="326" name="Google Shape;326;p32"/>
          <p:cNvSpPr/>
          <p:nvPr/>
        </p:nvSpPr>
        <p:spPr>
          <a:xfrm>
            <a:off x="6146930" y="2339839"/>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chemeClr val="dk1"/>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327" name="Google Shape;327;p32"/>
          <p:cNvSpPr/>
          <p:nvPr/>
        </p:nvSpPr>
        <p:spPr>
          <a:xfrm>
            <a:off x="3046542" y="5087217"/>
            <a:ext cx="2610000" cy="485400"/>
          </a:xfrm>
          <a:prstGeom prst="rect">
            <a:avLst/>
          </a:prstGeom>
          <a:solidFill>
            <a:schemeClr val="lt1"/>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One shade</a:t>
            </a:r>
            <a:endParaRPr b="0" i="0" sz="1400" u="none" cap="none" strike="noStrike">
              <a:solidFill>
                <a:srgbClr val="000000"/>
              </a:solidFill>
              <a:latin typeface="Arial"/>
              <a:ea typeface="Arial"/>
              <a:cs typeface="Arial"/>
              <a:sym typeface="Arial"/>
            </a:endParaRPr>
          </a:p>
        </p:txBody>
      </p:sp>
      <p:sp>
        <p:nvSpPr>
          <p:cNvPr id="328" name="Google Shape;328;p32"/>
          <p:cNvSpPr/>
          <p:nvPr/>
        </p:nvSpPr>
        <p:spPr>
          <a:xfrm>
            <a:off x="5923092" y="5059226"/>
            <a:ext cx="2600400" cy="891600"/>
          </a:xfrm>
          <a:prstGeom prst="rect">
            <a:avLst/>
          </a:prstGeom>
          <a:solidFill>
            <a:schemeClr val="lt1"/>
          </a:solid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Two or more shades</a:t>
            </a:r>
            <a:endParaRPr b="0" i="0" sz="1400" u="none" cap="none" strike="noStrike">
              <a:solidFill>
                <a:srgbClr val="000000"/>
              </a:solidFill>
              <a:latin typeface="Arial"/>
              <a:ea typeface="Arial"/>
              <a:cs typeface="Arial"/>
              <a:sym typeface="Arial"/>
            </a:endParaRPr>
          </a:p>
        </p:txBody>
      </p:sp>
      <p:sp>
        <p:nvSpPr>
          <p:cNvPr id="329" name="Google Shape;329;p32"/>
          <p:cNvSpPr txBox="1"/>
          <p:nvPr>
            <p:ph idx="12" type="sldNum"/>
          </p:nvPr>
        </p:nvSpPr>
        <p:spPr>
          <a:xfrm>
            <a:off x="9635798" y="6255445"/>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330" name="Google Shape;330;p32"/>
          <p:cNvSpPr/>
          <p:nvPr/>
        </p:nvSpPr>
        <p:spPr>
          <a:xfrm>
            <a:off x="4337180" y="6255445"/>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3"/>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36" name="Google Shape;336;p33"/>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37" name="Google Shape;337;p33"/>
          <p:cNvSpPr/>
          <p:nvPr/>
        </p:nvSpPr>
        <p:spPr>
          <a:xfrm>
            <a:off x="1478902" y="70321"/>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D is for “Diameter”</a:t>
            </a:r>
            <a:endParaRPr b="0" i="0" sz="1400" u="none" cap="none" strike="noStrike">
              <a:solidFill>
                <a:srgbClr val="000000"/>
              </a:solidFill>
              <a:latin typeface="Arial"/>
              <a:ea typeface="Arial"/>
              <a:cs typeface="Arial"/>
              <a:sym typeface="Arial"/>
            </a:endParaRPr>
          </a:p>
        </p:txBody>
      </p:sp>
      <p:sp>
        <p:nvSpPr>
          <p:cNvPr id="338" name="Google Shape;338;p33"/>
          <p:cNvSpPr/>
          <p:nvPr/>
        </p:nvSpPr>
        <p:spPr>
          <a:xfrm>
            <a:off x="1250302" y="1375623"/>
            <a:ext cx="9144000" cy="13614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Is the mole larger than the eraser head of a pencil (&gt;6mm)? </a:t>
            </a:r>
            <a:endParaRPr b="0" i="0" sz="1400" u="none" cap="none" strike="noStrike">
              <a:solidFill>
                <a:srgbClr val="000000"/>
              </a:solidFill>
              <a:latin typeface="Arial"/>
              <a:ea typeface="Arial"/>
              <a:cs typeface="Arial"/>
              <a:sym typeface="Arial"/>
            </a:endParaRPr>
          </a:p>
        </p:txBody>
      </p:sp>
      <p:pic>
        <p:nvPicPr>
          <p:cNvPr id="339" name="Google Shape;339;p33"/>
          <p:cNvPicPr preferRelativeResize="0"/>
          <p:nvPr/>
        </p:nvPicPr>
        <p:blipFill rotWithShape="1">
          <a:blip r:embed="rId5">
            <a:alphaModFix/>
          </a:blip>
          <a:srcRect b="11686" l="25710" r="39355" t="10455"/>
          <a:stretch/>
        </p:blipFill>
        <p:spPr>
          <a:xfrm>
            <a:off x="2944164" y="3138436"/>
            <a:ext cx="2689226" cy="2319339"/>
          </a:xfrm>
          <a:prstGeom prst="rect">
            <a:avLst/>
          </a:prstGeom>
          <a:noFill/>
          <a:ln cap="sq" cmpd="sng" w="12700">
            <a:solidFill>
              <a:srgbClr val="000000"/>
            </a:solidFill>
            <a:prstDash val="solid"/>
            <a:round/>
            <a:headEnd len="sm" w="sm" type="none"/>
            <a:tailEnd len="sm" w="sm" type="none"/>
          </a:ln>
        </p:spPr>
      </p:pic>
      <p:pic>
        <p:nvPicPr>
          <p:cNvPr id="340" name="Google Shape;340;p33"/>
          <p:cNvPicPr preferRelativeResize="0"/>
          <p:nvPr/>
        </p:nvPicPr>
        <p:blipFill rotWithShape="1">
          <a:blip r:embed="rId5">
            <a:alphaModFix/>
          </a:blip>
          <a:srcRect b="11132" l="64317" r="567" t="10514"/>
          <a:stretch/>
        </p:blipFill>
        <p:spPr>
          <a:xfrm>
            <a:off x="5957239" y="3138437"/>
            <a:ext cx="2701926" cy="2333626"/>
          </a:xfrm>
          <a:prstGeom prst="rect">
            <a:avLst/>
          </a:prstGeom>
          <a:noFill/>
          <a:ln>
            <a:noFill/>
          </a:ln>
        </p:spPr>
      </p:pic>
      <p:sp>
        <p:nvSpPr>
          <p:cNvPr id="341" name="Google Shape;341;p33"/>
          <p:cNvSpPr/>
          <p:nvPr/>
        </p:nvSpPr>
        <p:spPr>
          <a:xfrm>
            <a:off x="3221977" y="2605037"/>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chemeClr val="dk1"/>
                </a:solidFill>
                <a:latin typeface="Lucida Sans"/>
                <a:ea typeface="Lucida Sans"/>
                <a:cs typeface="Lucida Sans"/>
                <a:sym typeface="Lucida Sans"/>
              </a:rPr>
              <a:t>Regular</a:t>
            </a:r>
            <a:endParaRPr b="0" i="0" sz="1400" u="none" cap="none" strike="noStrike">
              <a:solidFill>
                <a:srgbClr val="000000"/>
              </a:solidFill>
              <a:latin typeface="Arial"/>
              <a:ea typeface="Arial"/>
              <a:cs typeface="Arial"/>
              <a:sym typeface="Arial"/>
            </a:endParaRPr>
          </a:p>
        </p:txBody>
      </p:sp>
      <p:sp>
        <p:nvSpPr>
          <p:cNvPr id="342" name="Google Shape;342;p33"/>
          <p:cNvSpPr/>
          <p:nvPr/>
        </p:nvSpPr>
        <p:spPr>
          <a:xfrm>
            <a:off x="6241402" y="2605037"/>
            <a:ext cx="2133600" cy="5346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1" i="0" lang="en-US" sz="2700" u="none" cap="none" strike="noStrike">
                <a:solidFill>
                  <a:schemeClr val="dk1"/>
                </a:solidFill>
                <a:latin typeface="Lucida Sans"/>
                <a:ea typeface="Lucida Sans"/>
                <a:cs typeface="Lucida Sans"/>
                <a:sym typeface="Lucida Sans"/>
              </a:rPr>
              <a:t>Irregular</a:t>
            </a:r>
            <a:endParaRPr b="0" i="0" sz="1400" u="none" cap="none" strike="noStrike">
              <a:solidFill>
                <a:srgbClr val="000000"/>
              </a:solidFill>
              <a:latin typeface="Arial"/>
              <a:ea typeface="Arial"/>
              <a:cs typeface="Arial"/>
              <a:sym typeface="Arial"/>
            </a:endParaRPr>
          </a:p>
        </p:txBody>
      </p:sp>
      <p:sp>
        <p:nvSpPr>
          <p:cNvPr id="343" name="Google Shape;343;p33"/>
          <p:cNvSpPr/>
          <p:nvPr/>
        </p:nvSpPr>
        <p:spPr>
          <a:xfrm>
            <a:off x="2944164" y="5500637"/>
            <a:ext cx="26892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Less than 6mm</a:t>
            </a:r>
            <a:endParaRPr b="0" i="0" sz="1400" u="none" cap="none" strike="noStrike">
              <a:solidFill>
                <a:srgbClr val="000000"/>
              </a:solidFill>
              <a:latin typeface="Arial"/>
              <a:ea typeface="Arial"/>
              <a:cs typeface="Arial"/>
              <a:sym typeface="Arial"/>
            </a:endParaRPr>
          </a:p>
        </p:txBody>
      </p:sp>
      <p:sp>
        <p:nvSpPr>
          <p:cNvPr id="344" name="Google Shape;344;p33"/>
          <p:cNvSpPr/>
          <p:nvPr/>
        </p:nvSpPr>
        <p:spPr>
          <a:xfrm>
            <a:off x="5957239" y="5522862"/>
            <a:ext cx="2701800" cy="485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400"/>
              <a:buFont typeface="Lucida Sans"/>
              <a:buNone/>
            </a:pPr>
            <a:r>
              <a:rPr b="1" i="0" lang="en-US" sz="2400" u="none" cap="none" strike="noStrike">
                <a:solidFill>
                  <a:srgbClr val="000000"/>
                </a:solidFill>
                <a:latin typeface="Lucida Sans"/>
                <a:ea typeface="Lucida Sans"/>
                <a:cs typeface="Lucida Sans"/>
                <a:sym typeface="Lucida Sans"/>
              </a:rPr>
              <a:t>More than 6mm</a:t>
            </a:r>
            <a:endParaRPr b="0" i="0" sz="1400" u="none" cap="none" strike="noStrike">
              <a:solidFill>
                <a:srgbClr val="000000"/>
              </a:solidFill>
              <a:latin typeface="Arial"/>
              <a:ea typeface="Arial"/>
              <a:cs typeface="Arial"/>
              <a:sym typeface="Arial"/>
            </a:endParaRPr>
          </a:p>
        </p:txBody>
      </p:sp>
      <p:sp>
        <p:nvSpPr>
          <p:cNvPr id="345" name="Google Shape;345;p33"/>
          <p:cNvSpPr/>
          <p:nvPr/>
        </p:nvSpPr>
        <p:spPr>
          <a:xfrm>
            <a:off x="4374502" y="6298778"/>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346" name="Google Shape;346;p33"/>
          <p:cNvSpPr txBox="1"/>
          <p:nvPr>
            <p:ph idx="12" type="sldNum"/>
          </p:nvPr>
        </p:nvSpPr>
        <p:spPr>
          <a:xfrm>
            <a:off x="9673120" y="6298778"/>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4"/>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52" name="Google Shape;352;p34"/>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53" name="Google Shape;353;p34"/>
          <p:cNvSpPr/>
          <p:nvPr/>
        </p:nvSpPr>
        <p:spPr>
          <a:xfrm>
            <a:off x="1638300" y="175130"/>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i="0" lang="en-US" sz="4000" u="none" cap="none" strike="noStrike">
                <a:solidFill>
                  <a:srgbClr val="44B9E8"/>
                </a:solidFill>
                <a:latin typeface="Lucida Sans"/>
                <a:ea typeface="Lucida Sans"/>
                <a:cs typeface="Lucida Sans"/>
                <a:sym typeface="Lucida Sans"/>
              </a:rPr>
              <a:t>	E is for “Evolution”</a:t>
            </a:r>
            <a:endParaRPr b="0" i="0" sz="1400" u="none" cap="none" strike="noStrike">
              <a:solidFill>
                <a:srgbClr val="000000"/>
              </a:solidFill>
              <a:latin typeface="Arial"/>
              <a:ea typeface="Arial"/>
              <a:cs typeface="Arial"/>
              <a:sym typeface="Arial"/>
            </a:endParaRPr>
          </a:p>
        </p:txBody>
      </p:sp>
      <p:sp>
        <p:nvSpPr>
          <p:cNvPr id="354" name="Google Shape;354;p34"/>
          <p:cNvSpPr/>
          <p:nvPr/>
        </p:nvSpPr>
        <p:spPr>
          <a:xfrm>
            <a:off x="1409700" y="1580445"/>
            <a:ext cx="9144000" cy="497700"/>
          </a:xfrm>
          <a:prstGeom prst="rect">
            <a:avLst/>
          </a:prstGeom>
          <a:noFill/>
          <a:ln>
            <a:noFill/>
          </a:ln>
        </p:spPr>
        <p:txBody>
          <a:bodyPr anchorCtr="0" anchor="t" bIns="45700" lIns="45700" spcFirstLastPara="1" rIns="45700" wrap="square" tIns="45700">
            <a:noAutofit/>
          </a:bodyPr>
          <a:lstStyle/>
          <a:p>
            <a:pPr indent="0" lvl="0" marL="109537"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Look for a </a:t>
            </a:r>
            <a:r>
              <a:rPr b="1" i="0" lang="en-US" sz="2700" u="none" cap="none" strike="noStrike">
                <a:solidFill>
                  <a:srgbClr val="000000"/>
                </a:solidFill>
                <a:latin typeface="Lucida Sans"/>
                <a:ea typeface="Lucida Sans"/>
                <a:cs typeface="Lucida Sans"/>
                <a:sym typeface="Lucida Sans"/>
              </a:rPr>
              <a:t>change</a:t>
            </a:r>
            <a:r>
              <a:rPr b="0" i="0" lang="en-US" sz="2700" u="none" cap="none" strike="noStrike">
                <a:solidFill>
                  <a:srgbClr val="000000"/>
                </a:solidFill>
                <a:latin typeface="Lucida Sans"/>
                <a:ea typeface="Lucida Sans"/>
                <a:cs typeface="Lucida Sans"/>
                <a:sym typeface="Lucida Sans"/>
              </a:rPr>
              <a:t> in colour, size, shape </a:t>
            </a:r>
            <a:endParaRPr b="0" i="0" sz="1400" u="none" cap="none" strike="noStrike">
              <a:solidFill>
                <a:srgbClr val="000000"/>
              </a:solidFill>
              <a:latin typeface="Arial"/>
              <a:ea typeface="Arial"/>
              <a:cs typeface="Arial"/>
              <a:sym typeface="Arial"/>
            </a:endParaRPr>
          </a:p>
        </p:txBody>
      </p:sp>
      <p:pic>
        <p:nvPicPr>
          <p:cNvPr id="355" name="Google Shape;355;p34"/>
          <p:cNvPicPr preferRelativeResize="0"/>
          <p:nvPr/>
        </p:nvPicPr>
        <p:blipFill rotWithShape="1">
          <a:blip r:embed="rId5">
            <a:alphaModFix/>
          </a:blip>
          <a:srcRect b="0" l="0" r="0" t="0"/>
          <a:stretch/>
        </p:blipFill>
        <p:spPr>
          <a:xfrm>
            <a:off x="1943100" y="2875845"/>
            <a:ext cx="8143875" cy="1982788"/>
          </a:xfrm>
          <a:prstGeom prst="rect">
            <a:avLst/>
          </a:prstGeom>
          <a:noFill/>
          <a:ln>
            <a:noFill/>
          </a:ln>
        </p:spPr>
      </p:pic>
      <p:sp>
        <p:nvSpPr>
          <p:cNvPr id="356" name="Google Shape;356;p34"/>
          <p:cNvSpPr txBox="1"/>
          <p:nvPr>
            <p:ph idx="12" type="sldNum"/>
          </p:nvPr>
        </p:nvSpPr>
        <p:spPr>
          <a:xfrm>
            <a:off x="9832518" y="6384537"/>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357" name="Google Shape;357;p34"/>
          <p:cNvSpPr/>
          <p:nvPr/>
        </p:nvSpPr>
        <p:spPr>
          <a:xfrm>
            <a:off x="4533900" y="6384537"/>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3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63" name="Google Shape;363;p35"/>
          <p:cNvPicPr preferRelativeResize="0"/>
          <p:nvPr/>
        </p:nvPicPr>
        <p:blipFill rotWithShape="1">
          <a:blip r:embed="rId4">
            <a:alphaModFix/>
          </a:blip>
          <a:srcRect b="0" l="0" r="0" t="0"/>
          <a:stretch/>
        </p:blipFill>
        <p:spPr>
          <a:xfrm>
            <a:off x="1" y="1"/>
            <a:ext cx="1935802" cy="839520"/>
          </a:xfrm>
          <a:prstGeom prst="rect">
            <a:avLst/>
          </a:prstGeom>
          <a:noFill/>
          <a:ln>
            <a:noFill/>
          </a:ln>
        </p:spPr>
      </p:pic>
      <p:sp>
        <p:nvSpPr>
          <p:cNvPr id="364" name="Google Shape;364;p35"/>
          <p:cNvSpPr/>
          <p:nvPr/>
        </p:nvSpPr>
        <p:spPr>
          <a:xfrm>
            <a:off x="1638300" y="175130"/>
            <a:ext cx="8915400" cy="769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000"/>
              <a:buFont typeface="Lucida Sans"/>
              <a:buNone/>
            </a:pPr>
            <a:r>
              <a:rPr b="1" lang="en-US" sz="4000">
                <a:solidFill>
                  <a:srgbClr val="44B9E8"/>
                </a:solidFill>
                <a:latin typeface="Lucida Sans"/>
                <a:ea typeface="Lucida Sans"/>
                <a:cs typeface="Lucida Sans"/>
                <a:sym typeface="Lucida Sans"/>
              </a:rPr>
              <a:t>Dark Skin</a:t>
            </a:r>
            <a:endParaRPr b="0" i="0" sz="1400" u="none" cap="none" strike="noStrike">
              <a:solidFill>
                <a:srgbClr val="000000"/>
              </a:solidFill>
              <a:latin typeface="Arial"/>
              <a:ea typeface="Arial"/>
              <a:cs typeface="Arial"/>
              <a:sym typeface="Arial"/>
            </a:endParaRPr>
          </a:p>
        </p:txBody>
      </p:sp>
      <p:sp>
        <p:nvSpPr>
          <p:cNvPr id="365" name="Google Shape;365;p35"/>
          <p:cNvSpPr/>
          <p:nvPr/>
        </p:nvSpPr>
        <p:spPr>
          <a:xfrm>
            <a:off x="213600" y="1000338"/>
            <a:ext cx="11764800" cy="4932900"/>
          </a:xfrm>
          <a:prstGeom prst="rect">
            <a:avLst/>
          </a:prstGeom>
          <a:noFill/>
          <a:ln>
            <a:noFill/>
          </a:ln>
        </p:spPr>
        <p:txBody>
          <a:bodyPr anchorCtr="0" anchor="t" bIns="45700" lIns="45700" spcFirstLastPara="1" rIns="45700" wrap="square" tIns="45700">
            <a:noAutofit/>
          </a:bodyPr>
          <a:lstStyle/>
          <a:p>
            <a:pPr indent="0" lvl="0" marL="109537" marR="0" rtl="0" algn="l">
              <a:lnSpc>
                <a:spcPct val="100000"/>
              </a:lnSpc>
              <a:spcBef>
                <a:spcPts val="0"/>
              </a:spcBef>
              <a:spcAft>
                <a:spcPts val="0"/>
              </a:spcAft>
              <a:buClr>
                <a:srgbClr val="000000"/>
              </a:buClr>
              <a:buSzPts val="2700"/>
              <a:buFont typeface="Lucida Sans"/>
              <a:buNone/>
            </a:pPr>
            <a:r>
              <a:rPr lang="en-US" sz="2500">
                <a:latin typeface="Lucida Sans"/>
                <a:ea typeface="Lucida Sans"/>
                <a:cs typeface="Lucida Sans"/>
                <a:sym typeface="Lucida Sans"/>
              </a:rPr>
              <a:t>People with darker skin have a harder time finding skin cancer on their skin, and are sometimes diagnosed at a later stage because of this.</a:t>
            </a:r>
            <a:endParaRPr sz="2500">
              <a:latin typeface="Lucida Sans"/>
              <a:ea typeface="Lucida Sans"/>
              <a:cs typeface="Lucida Sans"/>
              <a:sym typeface="Lucida Sans"/>
            </a:endParaRPr>
          </a:p>
          <a:p>
            <a:pPr indent="0" lvl="0" marL="109537" marR="0" rtl="0" algn="l">
              <a:lnSpc>
                <a:spcPct val="100000"/>
              </a:lnSpc>
              <a:spcBef>
                <a:spcPts val="0"/>
              </a:spcBef>
              <a:spcAft>
                <a:spcPts val="0"/>
              </a:spcAft>
              <a:buClr>
                <a:srgbClr val="000000"/>
              </a:buClr>
              <a:buSzPts val="2700"/>
              <a:buFont typeface="Lucida Sans"/>
              <a:buNone/>
            </a:pPr>
            <a:r>
              <a:t/>
            </a:r>
            <a:endParaRPr sz="1800">
              <a:latin typeface="Lucida Sans"/>
              <a:ea typeface="Lucida Sans"/>
              <a:cs typeface="Lucida Sans"/>
              <a:sym typeface="Lucida Sans"/>
            </a:endParaRPr>
          </a:p>
          <a:p>
            <a:pPr indent="0" lvl="0" marL="109537" marR="0" rtl="0" algn="l">
              <a:lnSpc>
                <a:spcPct val="100000"/>
              </a:lnSpc>
              <a:spcBef>
                <a:spcPts val="0"/>
              </a:spcBef>
              <a:spcAft>
                <a:spcPts val="0"/>
              </a:spcAft>
              <a:buClr>
                <a:srgbClr val="000000"/>
              </a:buClr>
              <a:buSzPts val="2700"/>
              <a:buFont typeface="Lucida Sans"/>
              <a:buNone/>
            </a:pPr>
            <a:r>
              <a:rPr lang="en-US" sz="2500">
                <a:latin typeface="Lucida Sans"/>
                <a:ea typeface="Lucida Sans"/>
                <a:cs typeface="Lucida Sans"/>
                <a:sym typeface="Lucida Sans"/>
              </a:rPr>
              <a:t>If you have darker skin, look for:</a:t>
            </a:r>
            <a:endParaRPr sz="2500">
              <a:latin typeface="Lucida Sans"/>
              <a:ea typeface="Lucida Sans"/>
              <a:cs typeface="Lucida Sans"/>
              <a:sym typeface="Lucida Sans"/>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Dark spot, growth, or darker patch of skin that is growing, bleeding, or changing in any way</a:t>
            </a:r>
            <a:endParaRPr sz="2200">
              <a:solidFill>
                <a:schemeClr val="dk1"/>
              </a:solidFill>
              <a:highlight>
                <a:schemeClr val="lt1"/>
              </a:highlight>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Sore that won’t heal — or heals and returns, or has a hard time healing</a:t>
            </a:r>
            <a:endParaRPr sz="2200">
              <a:solidFill>
                <a:schemeClr val="dk1"/>
              </a:solidFill>
              <a:highlight>
                <a:schemeClr val="lt1"/>
              </a:highlight>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Patch of skin that feels rough and dry (and won’t go away)</a:t>
            </a:r>
            <a:endParaRPr sz="2200">
              <a:solidFill>
                <a:schemeClr val="dk1"/>
              </a:solidFill>
              <a:highlight>
                <a:schemeClr val="lt1"/>
              </a:highlight>
            </a:endParaRPr>
          </a:p>
          <a:p>
            <a:pPr indent="-368300" lvl="0" marL="914400" rtl="0" algn="l">
              <a:lnSpc>
                <a:spcPct val="115000"/>
              </a:lnSpc>
              <a:spcBef>
                <a:spcPts val="0"/>
              </a:spcBef>
              <a:spcAft>
                <a:spcPts val="0"/>
              </a:spcAft>
              <a:buClr>
                <a:schemeClr val="dk1"/>
              </a:buClr>
              <a:buSzPts val="2200"/>
              <a:buChar char="●"/>
            </a:pPr>
            <a:r>
              <a:rPr lang="en-US" sz="2200">
                <a:solidFill>
                  <a:schemeClr val="dk1"/>
                </a:solidFill>
                <a:highlight>
                  <a:schemeClr val="lt1"/>
                </a:highlight>
              </a:rPr>
              <a:t>Dark line underneath or around a fingernail or toenail</a:t>
            </a:r>
            <a:endParaRPr sz="2200">
              <a:solidFill>
                <a:schemeClr val="dk1"/>
              </a:solidFill>
              <a:highlight>
                <a:schemeClr val="lt1"/>
              </a:highlight>
            </a:endParaRPr>
          </a:p>
          <a:p>
            <a:pPr indent="0" lvl="0" marL="914400" marR="0" rtl="0" algn="l">
              <a:lnSpc>
                <a:spcPct val="100000"/>
              </a:lnSpc>
              <a:spcBef>
                <a:spcPts val="1200"/>
              </a:spcBef>
              <a:spcAft>
                <a:spcPts val="0"/>
              </a:spcAft>
              <a:buNone/>
            </a:pPr>
            <a:r>
              <a:t/>
            </a:r>
            <a:endParaRPr sz="2700">
              <a:latin typeface="Lucida Sans"/>
              <a:ea typeface="Lucida Sans"/>
              <a:cs typeface="Lucida Sans"/>
              <a:sym typeface="Lucida Sans"/>
            </a:endParaRPr>
          </a:p>
        </p:txBody>
      </p:sp>
      <p:pic>
        <p:nvPicPr>
          <p:cNvPr id="366" name="Google Shape;366;p35"/>
          <p:cNvPicPr preferRelativeResize="0"/>
          <p:nvPr/>
        </p:nvPicPr>
        <p:blipFill>
          <a:blip r:embed="rId5">
            <a:alphaModFix/>
          </a:blip>
          <a:stretch>
            <a:fillRect/>
          </a:stretch>
        </p:blipFill>
        <p:spPr>
          <a:xfrm flipH="1" rot="10800000">
            <a:off x="3417750" y="4364400"/>
            <a:ext cx="5356505" cy="1568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36"/>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73" name="Google Shape;373;p36"/>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74" name="Google Shape;374;p36"/>
          <p:cNvSpPr/>
          <p:nvPr/>
        </p:nvSpPr>
        <p:spPr>
          <a:xfrm>
            <a:off x="1981200" y="2482409"/>
            <a:ext cx="8229600" cy="7812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44B9E8"/>
              </a:buClr>
              <a:buSzPts val="4100"/>
              <a:buFont typeface="Lucida Sans"/>
              <a:buNone/>
            </a:pPr>
            <a:r>
              <a:rPr b="1" i="0" lang="en-US" sz="4100" u="none" cap="none" strike="noStrike">
                <a:solidFill>
                  <a:srgbClr val="44B9E8"/>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375" name="Google Shape;375;p36"/>
          <p:cNvSpPr txBox="1"/>
          <p:nvPr>
            <p:ph idx="12" type="sldNum"/>
          </p:nvPr>
        </p:nvSpPr>
        <p:spPr>
          <a:xfrm>
            <a:off x="9946818" y="6115043"/>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376" name="Google Shape;376;p36"/>
          <p:cNvSpPr/>
          <p:nvPr/>
        </p:nvSpPr>
        <p:spPr>
          <a:xfrm>
            <a:off x="4648200" y="6115043"/>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3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83" name="Google Shape;383;p37"/>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84" name="Google Shape;384;p37"/>
          <p:cNvSpPr/>
          <p:nvPr/>
        </p:nvSpPr>
        <p:spPr>
          <a:xfrm>
            <a:off x="1338942"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385" name="Google Shape;385;p37"/>
          <p:cNvSpPr/>
          <p:nvPr/>
        </p:nvSpPr>
        <p:spPr>
          <a:xfrm>
            <a:off x="3396341" y="1563588"/>
            <a:ext cx="4572000" cy="4977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Dogs can sunburn</a:t>
            </a:r>
            <a:endParaRPr b="0" i="0" sz="1400" u="none" cap="none" strike="noStrike">
              <a:solidFill>
                <a:srgbClr val="000000"/>
              </a:solidFill>
              <a:latin typeface="Arial"/>
              <a:ea typeface="Arial"/>
              <a:cs typeface="Arial"/>
              <a:sym typeface="Arial"/>
            </a:endParaRPr>
          </a:p>
        </p:txBody>
      </p:sp>
      <p:pic>
        <p:nvPicPr>
          <p:cNvPr id="386" name="Google Shape;386;p37"/>
          <p:cNvPicPr preferRelativeResize="0"/>
          <p:nvPr/>
        </p:nvPicPr>
        <p:blipFill rotWithShape="1">
          <a:blip r:embed="rId5">
            <a:alphaModFix/>
          </a:blip>
          <a:srcRect b="0" l="0" r="0" t="0"/>
          <a:stretch/>
        </p:blipFill>
        <p:spPr>
          <a:xfrm>
            <a:off x="3389992" y="2901850"/>
            <a:ext cx="4584700" cy="2925763"/>
          </a:xfrm>
          <a:prstGeom prst="rect">
            <a:avLst/>
          </a:prstGeom>
          <a:noFill/>
          <a:ln>
            <a:noFill/>
          </a:ln>
        </p:spPr>
      </p:pic>
      <p:sp>
        <p:nvSpPr>
          <p:cNvPr id="387" name="Google Shape;387;p37"/>
          <p:cNvSpPr/>
          <p:nvPr/>
        </p:nvSpPr>
        <p:spPr>
          <a:xfrm>
            <a:off x="4234542" y="6367680"/>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388" name="Google Shape;388;p37"/>
          <p:cNvSpPr txBox="1"/>
          <p:nvPr>
            <p:ph idx="12" type="sldNum"/>
          </p:nvPr>
        </p:nvSpPr>
        <p:spPr>
          <a:xfrm>
            <a:off x="9533160" y="6367680"/>
            <a:ext cx="264000" cy="269100"/>
          </a:xfrm>
          <a:prstGeom prst="rect">
            <a:avLst/>
          </a:prstGeom>
          <a:noFill/>
          <a:ln>
            <a:noFill/>
          </a:ln>
        </p:spPr>
        <p:txBody>
          <a:bodyPr anchorCtr="0" anchor="ctr" bIns="45700" lIns="45700" spcFirstLastPara="1" rIns="45700" wrap="square" tIns="45700">
            <a:noAutofit/>
          </a:bodyPr>
          <a:lstStyle/>
          <a:p>
            <a:pPr indent="0" lvl="0" marL="0" rtl="0" algn="r">
              <a:spcBef>
                <a:spcPts val="0"/>
              </a:spcBef>
              <a:spcAft>
                <a:spcPts val="0"/>
              </a:spcAft>
              <a:buClr>
                <a:srgbClr val="898989"/>
              </a:buClr>
              <a:buSzPts val="1200"/>
              <a:buFont typeface="Calibri"/>
              <a:buNone/>
            </a:pPr>
            <a:fld id="{00000000-1234-1234-1234-123412341234}" type="slidenum">
              <a:rPr lang="en-US"/>
              <a:t>‹#›</a:t>
            </a:fld>
            <a:endParaRPr/>
          </a:p>
        </p:txBody>
      </p:sp>
      <p:sp>
        <p:nvSpPr>
          <p:cNvPr id="389" name="Google Shape;389;p37"/>
          <p:cNvSpPr/>
          <p:nvPr/>
        </p:nvSpPr>
        <p:spPr>
          <a:xfrm rot="-1728157">
            <a:off x="3523056" y="3509180"/>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38"/>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396" name="Google Shape;396;p38"/>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397" name="Google Shape;397;p38"/>
          <p:cNvSpPr/>
          <p:nvPr/>
        </p:nvSpPr>
        <p:spPr>
          <a:xfrm>
            <a:off x="1450911"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398" name="Google Shape;398;p38"/>
          <p:cNvSpPr/>
          <p:nvPr/>
        </p:nvSpPr>
        <p:spPr>
          <a:xfrm>
            <a:off x="1222311" y="1258788"/>
            <a:ext cx="9144000" cy="9042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The type of fabric and the colour of your clothes can make a difference in sun protection</a:t>
            </a:r>
            <a:endParaRPr b="0" i="0" sz="1400" u="none" cap="none" strike="noStrike">
              <a:solidFill>
                <a:srgbClr val="000000"/>
              </a:solidFill>
              <a:latin typeface="Arial"/>
              <a:ea typeface="Arial"/>
              <a:cs typeface="Arial"/>
              <a:sym typeface="Arial"/>
            </a:endParaRPr>
          </a:p>
        </p:txBody>
      </p:sp>
      <p:pic>
        <p:nvPicPr>
          <p:cNvPr id="399" name="Google Shape;399;p38"/>
          <p:cNvPicPr preferRelativeResize="0"/>
          <p:nvPr/>
        </p:nvPicPr>
        <p:blipFill rotWithShape="1">
          <a:blip r:embed="rId5">
            <a:alphaModFix/>
          </a:blip>
          <a:srcRect b="0" l="0" r="0" t="0"/>
          <a:stretch/>
        </p:blipFill>
        <p:spPr>
          <a:xfrm>
            <a:off x="4452873" y="3103463"/>
            <a:ext cx="2908301" cy="2906713"/>
          </a:xfrm>
          <a:prstGeom prst="rect">
            <a:avLst/>
          </a:prstGeom>
          <a:noFill/>
          <a:ln>
            <a:noFill/>
          </a:ln>
        </p:spPr>
      </p:pic>
      <p:sp>
        <p:nvSpPr>
          <p:cNvPr id="400" name="Google Shape;400;p38"/>
          <p:cNvSpPr txBox="1"/>
          <p:nvPr>
            <p:ph idx="12" type="sldNum"/>
          </p:nvPr>
        </p:nvSpPr>
        <p:spPr>
          <a:xfrm>
            <a:off x="9645129" y="6367680"/>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01" name="Google Shape;401;p38"/>
          <p:cNvSpPr/>
          <p:nvPr/>
        </p:nvSpPr>
        <p:spPr>
          <a:xfrm>
            <a:off x="4346511" y="6367680"/>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402" name="Google Shape;402;p38"/>
          <p:cNvSpPr/>
          <p:nvPr/>
        </p:nvSpPr>
        <p:spPr>
          <a:xfrm rot="-1728157">
            <a:off x="3901725" y="3556755"/>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600"/>
              <a:buFont typeface="Arial"/>
              <a:buNone/>
            </a:pPr>
            <a:r>
              <a:rPr b="1" i="0" lang="en-US" sz="9600" u="none" cap="none" strike="noStrike">
                <a:solidFill>
                  <a:schemeClr val="dk1"/>
                </a:solidFill>
                <a:latin typeface="Arial"/>
                <a:ea typeface="Arial"/>
                <a:cs typeface="Arial"/>
                <a:sym typeface="Aria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39"/>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08" name="Google Shape;408;p39"/>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09" name="Google Shape;409;p39"/>
          <p:cNvSpPr/>
          <p:nvPr/>
        </p:nvSpPr>
        <p:spPr>
          <a:xfrm>
            <a:off x="1638300"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10" name="Google Shape;410;p39"/>
          <p:cNvSpPr/>
          <p:nvPr/>
        </p:nvSpPr>
        <p:spPr>
          <a:xfrm>
            <a:off x="2705100" y="1411188"/>
            <a:ext cx="6934200" cy="9042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Some bug-sprays can spray away your sunscreen </a:t>
            </a:r>
            <a:endParaRPr b="0" i="0" sz="1400" u="none" cap="none" strike="noStrike">
              <a:solidFill>
                <a:srgbClr val="000000"/>
              </a:solidFill>
              <a:latin typeface="Arial"/>
              <a:ea typeface="Arial"/>
              <a:cs typeface="Arial"/>
              <a:sym typeface="Arial"/>
            </a:endParaRPr>
          </a:p>
        </p:txBody>
      </p:sp>
      <p:pic>
        <p:nvPicPr>
          <p:cNvPr id="411" name="Google Shape;411;p39"/>
          <p:cNvPicPr preferRelativeResize="0"/>
          <p:nvPr/>
        </p:nvPicPr>
        <p:blipFill rotWithShape="1">
          <a:blip r:embed="rId5">
            <a:alphaModFix/>
          </a:blip>
          <a:srcRect b="0" l="0" r="0" t="0"/>
          <a:stretch/>
        </p:blipFill>
        <p:spPr>
          <a:xfrm>
            <a:off x="3878262" y="2852638"/>
            <a:ext cx="4584701" cy="3060700"/>
          </a:xfrm>
          <a:prstGeom prst="rect">
            <a:avLst/>
          </a:prstGeom>
          <a:noFill/>
          <a:ln>
            <a:noFill/>
          </a:ln>
        </p:spPr>
      </p:pic>
      <p:sp>
        <p:nvSpPr>
          <p:cNvPr id="412" name="Google Shape;412;p39"/>
          <p:cNvSpPr txBox="1"/>
          <p:nvPr>
            <p:ph idx="12" type="sldNum"/>
          </p:nvPr>
        </p:nvSpPr>
        <p:spPr>
          <a:xfrm>
            <a:off x="9832518" y="6367680"/>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13" name="Google Shape;413;p39"/>
          <p:cNvSpPr/>
          <p:nvPr/>
        </p:nvSpPr>
        <p:spPr>
          <a:xfrm>
            <a:off x="4533900" y="6367680"/>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414" name="Google Shape;414;p39"/>
          <p:cNvSpPr/>
          <p:nvPr/>
        </p:nvSpPr>
        <p:spPr>
          <a:xfrm rot="-1728157">
            <a:off x="3822414" y="3509180"/>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40"/>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21" name="Google Shape;421;p40"/>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22" name="Google Shape;422;p40"/>
          <p:cNvSpPr/>
          <p:nvPr/>
        </p:nvSpPr>
        <p:spPr>
          <a:xfrm>
            <a:off x="1394926" y="0"/>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23" name="Google Shape;423;p40"/>
          <p:cNvSpPr/>
          <p:nvPr/>
        </p:nvSpPr>
        <p:spPr>
          <a:xfrm>
            <a:off x="1585426" y="1219201"/>
            <a:ext cx="8534400" cy="4977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Tanning beds are safe </a:t>
            </a:r>
            <a:endParaRPr b="0" i="0" sz="1400" u="none" cap="none" strike="noStrike">
              <a:solidFill>
                <a:srgbClr val="000000"/>
              </a:solidFill>
              <a:latin typeface="Arial"/>
              <a:ea typeface="Arial"/>
              <a:cs typeface="Arial"/>
              <a:sym typeface="Arial"/>
            </a:endParaRPr>
          </a:p>
        </p:txBody>
      </p:sp>
      <p:pic>
        <p:nvPicPr>
          <p:cNvPr id="424" name="Google Shape;424;p40"/>
          <p:cNvPicPr preferRelativeResize="0"/>
          <p:nvPr/>
        </p:nvPicPr>
        <p:blipFill rotWithShape="1">
          <a:blip r:embed="rId5">
            <a:alphaModFix/>
          </a:blip>
          <a:srcRect b="0" l="0" r="0" t="0"/>
          <a:stretch/>
        </p:blipFill>
        <p:spPr>
          <a:xfrm>
            <a:off x="3428513" y="2154238"/>
            <a:ext cx="4845052" cy="3762377"/>
          </a:xfrm>
          <a:prstGeom prst="rect">
            <a:avLst/>
          </a:prstGeom>
          <a:noFill/>
          <a:ln>
            <a:noFill/>
          </a:ln>
        </p:spPr>
      </p:pic>
      <p:sp>
        <p:nvSpPr>
          <p:cNvPr id="425" name="Google Shape;425;p40"/>
          <p:cNvSpPr txBox="1"/>
          <p:nvPr>
            <p:ph idx="12" type="sldNum"/>
          </p:nvPr>
        </p:nvSpPr>
        <p:spPr>
          <a:xfrm>
            <a:off x="9589144" y="6175693"/>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26" name="Google Shape;426;p40"/>
          <p:cNvSpPr/>
          <p:nvPr/>
        </p:nvSpPr>
        <p:spPr>
          <a:xfrm>
            <a:off x="4290526" y="6175693"/>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427" name="Google Shape;427;p40"/>
          <p:cNvSpPr/>
          <p:nvPr/>
        </p:nvSpPr>
        <p:spPr>
          <a:xfrm rot="-1728157">
            <a:off x="3757330" y="3632634"/>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600"/>
              <a:buFont typeface="Arial"/>
              <a:buNone/>
            </a:pPr>
            <a:r>
              <a:rPr b="1" i="0" lang="en-US" sz="9600" u="none" cap="none" strike="noStrike">
                <a:solidFill>
                  <a:schemeClr val="dk1"/>
                </a:solidFill>
                <a:latin typeface="Arial"/>
                <a:ea typeface="Arial"/>
                <a:cs typeface="Arial"/>
                <a:sym typeface="Arial"/>
              </a:rPr>
              <a:t>False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41"/>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34" name="Google Shape;434;p41"/>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35" name="Google Shape;435;p41"/>
          <p:cNvSpPr/>
          <p:nvPr/>
        </p:nvSpPr>
        <p:spPr>
          <a:xfrm>
            <a:off x="1638300" y="45644"/>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36" name="Google Shape;436;p41"/>
          <p:cNvSpPr/>
          <p:nvPr/>
        </p:nvSpPr>
        <p:spPr>
          <a:xfrm>
            <a:off x="3124200" y="1198170"/>
            <a:ext cx="5943600" cy="9042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Having a tan is a good way to prevent sun burns</a:t>
            </a:r>
            <a:endParaRPr b="0" i="0" sz="1400" u="none" cap="none" strike="noStrike">
              <a:solidFill>
                <a:srgbClr val="000000"/>
              </a:solidFill>
              <a:latin typeface="Arial"/>
              <a:ea typeface="Arial"/>
              <a:cs typeface="Arial"/>
              <a:sym typeface="Arial"/>
            </a:endParaRPr>
          </a:p>
        </p:txBody>
      </p:sp>
      <p:pic>
        <p:nvPicPr>
          <p:cNvPr id="437" name="Google Shape;437;p41"/>
          <p:cNvPicPr preferRelativeResize="0"/>
          <p:nvPr/>
        </p:nvPicPr>
        <p:blipFill rotWithShape="1">
          <a:blip r:embed="rId5">
            <a:alphaModFix/>
          </a:blip>
          <a:srcRect b="0" l="0" r="0" t="0"/>
          <a:stretch/>
        </p:blipFill>
        <p:spPr>
          <a:xfrm>
            <a:off x="3581400" y="2636445"/>
            <a:ext cx="5029200" cy="3352800"/>
          </a:xfrm>
          <a:prstGeom prst="rect">
            <a:avLst/>
          </a:prstGeom>
          <a:noFill/>
          <a:ln>
            <a:noFill/>
          </a:ln>
        </p:spPr>
      </p:pic>
      <p:sp>
        <p:nvSpPr>
          <p:cNvPr id="438" name="Google Shape;438;p41"/>
          <p:cNvSpPr txBox="1"/>
          <p:nvPr>
            <p:ph idx="12" type="sldNum"/>
          </p:nvPr>
        </p:nvSpPr>
        <p:spPr>
          <a:xfrm>
            <a:off x="9832518" y="6221337"/>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39" name="Google Shape;439;p41"/>
          <p:cNvSpPr/>
          <p:nvPr/>
        </p:nvSpPr>
        <p:spPr>
          <a:xfrm>
            <a:off x="4533900" y="6221337"/>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440" name="Google Shape;440;p41"/>
          <p:cNvSpPr/>
          <p:nvPr/>
        </p:nvSpPr>
        <p:spPr>
          <a:xfrm rot="-1728157">
            <a:off x="4000704" y="3678278"/>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False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sp>
        <p:nvSpPr>
          <p:cNvPr id="114" name="Google Shape;114;p15"/>
          <p:cNvSpPr/>
          <p:nvPr/>
        </p:nvSpPr>
        <p:spPr>
          <a:xfrm>
            <a:off x="2946401" y="4631975"/>
            <a:ext cx="3211500" cy="417300"/>
          </a:xfrm>
          <a:prstGeom prst="rect">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115" name="Google Shape;115;p15"/>
          <p:cNvSpPr/>
          <p:nvPr/>
        </p:nvSpPr>
        <p:spPr>
          <a:xfrm>
            <a:off x="2943275" y="3732100"/>
            <a:ext cx="3211500" cy="417300"/>
          </a:xfrm>
          <a:prstGeom prst="rect">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116" name="Google Shape;116;p15"/>
          <p:cNvSpPr/>
          <p:nvPr/>
        </p:nvSpPr>
        <p:spPr>
          <a:xfrm>
            <a:off x="2949500" y="3336425"/>
            <a:ext cx="3205200" cy="417300"/>
          </a:xfrm>
          <a:prstGeom prst="rect">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117" name="Google Shape;117;p15"/>
          <p:cNvSpPr/>
          <p:nvPr/>
        </p:nvSpPr>
        <p:spPr>
          <a:xfrm>
            <a:off x="2946401" y="2019300"/>
            <a:ext cx="3211500" cy="417300"/>
          </a:xfrm>
          <a:prstGeom prst="rect">
            <a:avLst/>
          </a:prstGeom>
          <a:solidFill>
            <a:schemeClr val="lt1"/>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sp>
        <p:nvSpPr>
          <p:cNvPr id="118" name="Google Shape;118;p15"/>
          <p:cNvSpPr txBox="1"/>
          <p:nvPr>
            <p:ph idx="12" type="sldNum"/>
          </p:nvPr>
        </p:nvSpPr>
        <p:spPr>
          <a:xfrm>
            <a:off x="8502739" y="6404292"/>
            <a:ext cx="184200" cy="269100"/>
          </a:xfrm>
          <a:prstGeom prst="rect">
            <a:avLst/>
          </a:prstGeom>
          <a:noFill/>
          <a:ln>
            <a:noFill/>
          </a:ln>
        </p:spPr>
        <p:txBody>
          <a:bodyPr anchorCtr="0" anchor="ctr" bIns="45700" lIns="45700" spcFirstLastPara="1" rIns="45700" wrap="square" tIns="45700">
            <a:noAutofit/>
          </a:bodyPr>
          <a:lstStyle/>
          <a:p>
            <a:pPr indent="0" lvl="0" marL="0" rtl="0" algn="r">
              <a:spcBef>
                <a:spcPts val="0"/>
              </a:spcBef>
              <a:spcAft>
                <a:spcPts val="0"/>
              </a:spcAft>
              <a:buClr>
                <a:srgbClr val="898989"/>
              </a:buClr>
              <a:buSzPts val="1200"/>
              <a:buFont typeface="Calibri"/>
              <a:buNone/>
            </a:pPr>
            <a:fld id="{00000000-1234-1234-1234-123412341234}" type="slidenum">
              <a:rPr lang="en-US"/>
              <a:t>‹#›</a:t>
            </a:fld>
            <a:endParaRPr/>
          </a:p>
        </p:txBody>
      </p:sp>
      <p:sp>
        <p:nvSpPr>
          <p:cNvPr id="119" name="Google Shape;119;p15"/>
          <p:cNvSpPr/>
          <p:nvPr/>
        </p:nvSpPr>
        <p:spPr>
          <a:xfrm>
            <a:off x="3124200" y="6404292"/>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120" name="Google Shape;120;p15"/>
          <p:cNvSpPr/>
          <p:nvPr/>
        </p:nvSpPr>
        <p:spPr>
          <a:xfrm>
            <a:off x="3098793" y="2019300"/>
            <a:ext cx="4263000" cy="4195800"/>
          </a:xfrm>
          <a:prstGeom prst="rect">
            <a:avLst/>
          </a:prstGeom>
          <a:noFill/>
          <a:ln>
            <a:noFill/>
          </a:ln>
        </p:spPr>
        <p:txBody>
          <a:bodyPr anchorCtr="0" anchor="t" bIns="45700" lIns="45700" spcFirstLastPara="1" rIns="45700" wrap="square" tIns="45700">
            <a:noAutofit/>
          </a:bodyPr>
          <a:lstStyle/>
          <a:p>
            <a:pPr indent="-514350" lvl="0" marL="514350" marR="0" rtl="0" algn="l">
              <a:lnSpc>
                <a:spcPct val="100000"/>
              </a:lnSpc>
              <a:spcBef>
                <a:spcPts val="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Sun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Watching too much TV</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Pizza Pops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UV Radiation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Tanning Beds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Cell phones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DNA mutations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400"/>
              </a:spcBef>
              <a:spcAft>
                <a:spcPts val="0"/>
              </a:spcAft>
              <a:buClr>
                <a:srgbClr val="000000"/>
              </a:buClr>
              <a:buSzPts val="2500"/>
              <a:buFont typeface="Lucida Sans"/>
              <a:buAutoNum type="alphaUcPeriod"/>
            </a:pPr>
            <a:r>
              <a:rPr b="0" i="0" lang="en-US" sz="2500" u="none" cap="none" strike="noStrike">
                <a:solidFill>
                  <a:srgbClr val="000000"/>
                </a:solidFill>
                <a:latin typeface="Lucida Sans"/>
                <a:ea typeface="Lucida Sans"/>
                <a:cs typeface="Lucida Sans"/>
                <a:sym typeface="Lucida Sans"/>
              </a:rPr>
              <a:t>Microwave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000000"/>
              </a:buClr>
              <a:buSzPts val="2700"/>
              <a:buFont typeface="Lucida Sans"/>
              <a:buNone/>
            </a:pPr>
            <a:r>
              <a:t/>
            </a:r>
            <a:endParaRPr b="0" i="0" sz="2700" u="none" cap="none" strike="noStrike">
              <a:solidFill>
                <a:srgbClr val="000000"/>
              </a:solidFill>
              <a:latin typeface="Calibri"/>
              <a:ea typeface="Calibri"/>
              <a:cs typeface="Calibri"/>
              <a:sym typeface="Calibri"/>
            </a:endParaRPr>
          </a:p>
          <a:p>
            <a:pPr indent="-514350" lvl="0" marL="514350" marR="0" rtl="0" algn="ctr">
              <a:lnSpc>
                <a:spcPct val="90000"/>
              </a:lnSpc>
              <a:spcBef>
                <a:spcPts val="400"/>
              </a:spcBef>
              <a:spcAft>
                <a:spcPts val="0"/>
              </a:spcAft>
              <a:buClr>
                <a:srgbClr val="000000"/>
              </a:buClr>
              <a:buSzPts val="2700"/>
              <a:buFont typeface="Lucida Sans"/>
              <a:buNone/>
            </a:pPr>
            <a:r>
              <a:t/>
            </a:r>
            <a:endParaRPr b="0" i="0" sz="2700" u="none" cap="none" strike="noStrike">
              <a:solidFill>
                <a:srgbClr val="000000"/>
              </a:solidFill>
              <a:latin typeface="Calibri"/>
              <a:ea typeface="Calibri"/>
              <a:cs typeface="Calibri"/>
              <a:sym typeface="Calibri"/>
            </a:endParaRPr>
          </a:p>
        </p:txBody>
      </p:sp>
      <p:sp>
        <p:nvSpPr>
          <p:cNvPr id="121" name="Google Shape;121;p15"/>
          <p:cNvSpPr/>
          <p:nvPr/>
        </p:nvSpPr>
        <p:spPr>
          <a:xfrm>
            <a:off x="0" y="309550"/>
            <a:ext cx="12192000" cy="7080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		What Causes Skin Cancer?</a:t>
            </a:r>
            <a:endParaRPr b="0" i="0" sz="1400" u="none" cap="none" strike="noStrike">
              <a:solidFill>
                <a:srgbClr val="000000"/>
              </a:solidFill>
              <a:latin typeface="Arial"/>
              <a:ea typeface="Arial"/>
              <a:cs typeface="Arial"/>
              <a:sym typeface="Arial"/>
            </a:endParaRPr>
          </a:p>
        </p:txBody>
      </p:sp>
      <p:pic>
        <p:nvPicPr>
          <p:cNvPr id="122" name="Google Shape;122;p15"/>
          <p:cNvPicPr preferRelativeResize="0"/>
          <p:nvPr/>
        </p:nvPicPr>
        <p:blipFill rotWithShape="1">
          <a:blip r:embed="rId4">
            <a:alphaModFix/>
          </a:blip>
          <a:srcRect b="0" l="0" r="0" t="0"/>
          <a:stretch/>
        </p:blipFill>
        <p:spPr>
          <a:xfrm>
            <a:off x="1" y="1"/>
            <a:ext cx="1935803" cy="8395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42"/>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46" name="Google Shape;446;p42"/>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47" name="Google Shape;447;p42"/>
          <p:cNvSpPr/>
          <p:nvPr/>
        </p:nvSpPr>
        <p:spPr>
          <a:xfrm>
            <a:off x="1638300" y="70321"/>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48" name="Google Shape;448;p42"/>
          <p:cNvSpPr/>
          <p:nvPr/>
        </p:nvSpPr>
        <p:spPr>
          <a:xfrm>
            <a:off x="2247900" y="984722"/>
            <a:ext cx="7391400" cy="13107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People with darker skin tones or those who tan easily still need to use an SPF of at least 30 </a:t>
            </a:r>
            <a:endParaRPr b="0" i="0" sz="1400" u="none" cap="none" strike="noStrike">
              <a:solidFill>
                <a:srgbClr val="000000"/>
              </a:solidFill>
              <a:latin typeface="Arial"/>
              <a:ea typeface="Arial"/>
              <a:cs typeface="Arial"/>
              <a:sym typeface="Arial"/>
            </a:endParaRPr>
          </a:p>
        </p:txBody>
      </p:sp>
      <p:pic>
        <p:nvPicPr>
          <p:cNvPr id="449" name="Google Shape;449;p42"/>
          <p:cNvPicPr preferRelativeResize="0"/>
          <p:nvPr/>
        </p:nvPicPr>
        <p:blipFill rotWithShape="1">
          <a:blip r:embed="rId5">
            <a:alphaModFix/>
          </a:blip>
          <a:srcRect b="0" l="0" r="0" t="0"/>
          <a:stretch/>
        </p:blipFill>
        <p:spPr>
          <a:xfrm>
            <a:off x="4071937" y="2772247"/>
            <a:ext cx="4048126" cy="3214688"/>
          </a:xfrm>
          <a:prstGeom prst="rect">
            <a:avLst/>
          </a:prstGeom>
          <a:noFill/>
          <a:ln>
            <a:noFill/>
          </a:ln>
        </p:spPr>
      </p:pic>
      <p:sp>
        <p:nvSpPr>
          <p:cNvPr id="450" name="Google Shape;450;p42"/>
          <p:cNvSpPr txBox="1"/>
          <p:nvPr>
            <p:ph idx="12" type="sldNum"/>
          </p:nvPr>
        </p:nvSpPr>
        <p:spPr>
          <a:xfrm>
            <a:off x="9832518" y="6246014"/>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51" name="Google Shape;451;p42"/>
          <p:cNvSpPr/>
          <p:nvPr/>
        </p:nvSpPr>
        <p:spPr>
          <a:xfrm>
            <a:off x="4533900" y="6246014"/>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452" name="Google Shape;452;p42"/>
          <p:cNvSpPr/>
          <p:nvPr/>
        </p:nvSpPr>
        <p:spPr>
          <a:xfrm rot="-1728157">
            <a:off x="4204989" y="3594789"/>
            <a:ext cx="3962069" cy="1569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600"/>
              <a:buFont typeface="Arial"/>
              <a:buNone/>
            </a:pPr>
            <a:r>
              <a:rPr b="1" i="0" lang="en-US" sz="9600" u="none" cap="none" strike="noStrike">
                <a:solidFill>
                  <a:schemeClr val="lt1"/>
                </a:solidFill>
                <a:latin typeface="Arial"/>
                <a:ea typeface="Arial"/>
                <a:cs typeface="Arial"/>
                <a:sym typeface="Arial"/>
              </a:rPr>
              <a:t>True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43"/>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59" name="Google Shape;459;p43"/>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60" name="Google Shape;460;p43"/>
          <p:cNvSpPr/>
          <p:nvPr/>
        </p:nvSpPr>
        <p:spPr>
          <a:xfrm>
            <a:off x="1638300"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61" name="Google Shape;461;p43"/>
          <p:cNvSpPr/>
          <p:nvPr/>
        </p:nvSpPr>
        <p:spPr>
          <a:xfrm>
            <a:off x="2247900" y="1106388"/>
            <a:ext cx="7391400" cy="9234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You don’t get </a:t>
            </a:r>
            <a:r>
              <a:rPr lang="en-US" sz="2700">
                <a:latin typeface="Lucida Sans"/>
                <a:ea typeface="Lucida Sans"/>
                <a:cs typeface="Lucida Sans"/>
                <a:sym typeface="Lucida Sans"/>
              </a:rPr>
              <a:t>sun </a:t>
            </a:r>
            <a:r>
              <a:rPr b="0" i="0" lang="en-US" sz="2700" u="none" cap="none" strike="noStrike">
                <a:solidFill>
                  <a:srgbClr val="000000"/>
                </a:solidFill>
                <a:latin typeface="Lucida Sans"/>
                <a:ea typeface="Lucida Sans"/>
                <a:cs typeface="Lucida Sans"/>
                <a:sym typeface="Lucida Sans"/>
              </a:rPr>
              <a:t>damage on a cloudy day</a:t>
            </a:r>
            <a:endParaRPr b="0" i="0" sz="2700" u="none" cap="none" strike="noStrike">
              <a:solidFill>
                <a:srgbClr val="000000"/>
              </a:solidFill>
              <a:latin typeface="Lucida Sans"/>
              <a:ea typeface="Lucida Sans"/>
              <a:cs typeface="Lucida Sans"/>
              <a:sym typeface="Lucida Sans"/>
            </a:endParaRPr>
          </a:p>
        </p:txBody>
      </p:sp>
      <p:sp>
        <p:nvSpPr>
          <p:cNvPr id="462" name="Google Shape;462;p43"/>
          <p:cNvSpPr txBox="1"/>
          <p:nvPr>
            <p:ph idx="12" type="sldNum"/>
          </p:nvPr>
        </p:nvSpPr>
        <p:spPr>
          <a:xfrm>
            <a:off x="9832518" y="6367680"/>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63" name="Google Shape;463;p43"/>
          <p:cNvSpPr/>
          <p:nvPr/>
        </p:nvSpPr>
        <p:spPr>
          <a:xfrm>
            <a:off x="4533900" y="6367680"/>
            <a:ext cx="2895600" cy="269100"/>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464" name="Google Shape;464;p43"/>
          <p:cNvPicPr preferRelativeResize="0"/>
          <p:nvPr/>
        </p:nvPicPr>
        <p:blipFill rotWithShape="1">
          <a:blip r:embed="rId5">
            <a:alphaModFix/>
          </a:blip>
          <a:srcRect b="0" l="0" r="0" t="0"/>
          <a:stretch/>
        </p:blipFill>
        <p:spPr>
          <a:xfrm>
            <a:off x="3810000" y="2384276"/>
            <a:ext cx="4572000" cy="3429000"/>
          </a:xfrm>
          <a:prstGeom prst="rect">
            <a:avLst/>
          </a:prstGeom>
          <a:noFill/>
          <a:ln>
            <a:noFill/>
          </a:ln>
        </p:spPr>
      </p:pic>
      <p:sp>
        <p:nvSpPr>
          <p:cNvPr id="465" name="Google Shape;465;p43"/>
          <p:cNvSpPr/>
          <p:nvPr/>
        </p:nvSpPr>
        <p:spPr>
          <a:xfrm rot="-1728157">
            <a:off x="4169766" y="3211754"/>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i="0" lang="en-US" sz="9600" u="none" cap="none" strike="noStrike">
                <a:solidFill>
                  <a:srgbClr val="FFFFFF"/>
                </a:solidFill>
                <a:latin typeface="Arial"/>
                <a:ea typeface="Arial"/>
                <a:cs typeface="Arial"/>
                <a:sym typeface="Arial"/>
              </a:rPr>
              <a:t>False</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44"/>
          <p:cNvPicPr preferRelativeResize="0"/>
          <p:nvPr/>
        </p:nvPicPr>
        <p:blipFill>
          <a:blip r:embed="rId3">
            <a:alphaModFix/>
          </a:blip>
          <a:stretch>
            <a:fillRect/>
          </a:stretch>
        </p:blipFill>
        <p:spPr>
          <a:xfrm>
            <a:off x="3525488" y="2405705"/>
            <a:ext cx="5141023" cy="3429002"/>
          </a:xfrm>
          <a:prstGeom prst="rect">
            <a:avLst/>
          </a:prstGeom>
          <a:noFill/>
          <a:ln>
            <a:noFill/>
          </a:ln>
        </p:spPr>
      </p:pic>
      <p:pic>
        <p:nvPicPr>
          <p:cNvPr id="472" name="Google Shape;472;p44"/>
          <p:cNvPicPr preferRelativeResize="0"/>
          <p:nvPr/>
        </p:nvPicPr>
        <p:blipFill rotWithShape="1">
          <a:blip r:embed="rId4">
            <a:alphaModFix/>
          </a:blip>
          <a:srcRect b="0" l="0" r="0" t="0"/>
          <a:stretch/>
        </p:blipFill>
        <p:spPr>
          <a:xfrm>
            <a:off x="0" y="5989245"/>
            <a:ext cx="12192000" cy="868755"/>
          </a:xfrm>
          <a:prstGeom prst="rect">
            <a:avLst/>
          </a:prstGeom>
          <a:noFill/>
          <a:ln>
            <a:noFill/>
          </a:ln>
        </p:spPr>
      </p:pic>
      <p:pic>
        <p:nvPicPr>
          <p:cNvPr id="473" name="Google Shape;473;p44"/>
          <p:cNvPicPr preferRelativeResize="0"/>
          <p:nvPr/>
        </p:nvPicPr>
        <p:blipFill rotWithShape="1">
          <a:blip r:embed="rId5">
            <a:alphaModFix/>
          </a:blip>
          <a:srcRect b="0" l="0" r="0" t="0"/>
          <a:stretch/>
        </p:blipFill>
        <p:spPr>
          <a:xfrm>
            <a:off x="1" y="1"/>
            <a:ext cx="1935802" cy="839520"/>
          </a:xfrm>
          <a:prstGeom prst="rect">
            <a:avLst/>
          </a:prstGeom>
          <a:noFill/>
          <a:ln>
            <a:noFill/>
          </a:ln>
        </p:spPr>
      </p:pic>
      <p:sp>
        <p:nvSpPr>
          <p:cNvPr id="474" name="Google Shape;474;p44"/>
          <p:cNvSpPr/>
          <p:nvPr/>
        </p:nvSpPr>
        <p:spPr>
          <a:xfrm>
            <a:off x="1638300" y="191987"/>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True or False</a:t>
            </a:r>
            <a:endParaRPr b="0" i="0" sz="1400" u="none" cap="none" strike="noStrike">
              <a:solidFill>
                <a:srgbClr val="000000"/>
              </a:solidFill>
              <a:latin typeface="Arial"/>
              <a:ea typeface="Arial"/>
              <a:cs typeface="Arial"/>
              <a:sym typeface="Arial"/>
            </a:endParaRPr>
          </a:p>
        </p:txBody>
      </p:sp>
      <p:sp>
        <p:nvSpPr>
          <p:cNvPr id="475" name="Google Shape;475;p44"/>
          <p:cNvSpPr/>
          <p:nvPr/>
        </p:nvSpPr>
        <p:spPr>
          <a:xfrm>
            <a:off x="2247900" y="1106388"/>
            <a:ext cx="7391400" cy="923400"/>
          </a:xfrm>
          <a:prstGeom prst="rect">
            <a:avLst/>
          </a:prstGeom>
          <a:noFill/>
          <a:ln>
            <a:noFill/>
          </a:ln>
        </p:spPr>
        <p:txBody>
          <a:bodyPr anchorCtr="0" anchor="t" bIns="45700" lIns="45700" spcFirstLastPara="1" rIns="45700" wrap="square" tIns="45700">
            <a:noAutofit/>
          </a:bodyPr>
          <a:lstStyle/>
          <a:p>
            <a:pPr indent="0" lvl="0" marL="107950" marR="0" rtl="0" algn="ctr">
              <a:lnSpc>
                <a:spcPct val="100000"/>
              </a:lnSpc>
              <a:spcBef>
                <a:spcPts val="0"/>
              </a:spcBef>
              <a:spcAft>
                <a:spcPts val="0"/>
              </a:spcAft>
              <a:buClr>
                <a:srgbClr val="000000"/>
              </a:buClr>
              <a:buSzPts val="2700"/>
              <a:buFont typeface="Lucida Sans"/>
              <a:buNone/>
            </a:pPr>
            <a:r>
              <a:rPr lang="en-US" sz="2700">
                <a:latin typeface="Lucida Sans"/>
                <a:ea typeface="Lucida Sans"/>
                <a:cs typeface="Lucida Sans"/>
                <a:sym typeface="Lucida Sans"/>
              </a:rPr>
              <a:t>You don’t need to practice sun safety in the winter</a:t>
            </a:r>
            <a:endParaRPr b="0" i="0" sz="2700" u="none" cap="none" strike="noStrike">
              <a:solidFill>
                <a:srgbClr val="000000"/>
              </a:solidFill>
              <a:latin typeface="Lucida Sans"/>
              <a:ea typeface="Lucida Sans"/>
              <a:cs typeface="Lucida Sans"/>
              <a:sym typeface="Lucida Sans"/>
            </a:endParaRPr>
          </a:p>
        </p:txBody>
      </p:sp>
      <p:sp>
        <p:nvSpPr>
          <p:cNvPr id="476" name="Google Shape;476;p44"/>
          <p:cNvSpPr txBox="1"/>
          <p:nvPr>
            <p:ph idx="12" type="sldNum"/>
          </p:nvPr>
        </p:nvSpPr>
        <p:spPr>
          <a:xfrm>
            <a:off x="9832518" y="6367680"/>
            <a:ext cx="264000" cy="269100"/>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77" name="Google Shape;477;p44"/>
          <p:cNvSpPr/>
          <p:nvPr/>
        </p:nvSpPr>
        <p:spPr>
          <a:xfrm rot="-1728157">
            <a:off x="4169782" y="3211745"/>
            <a:ext cx="3962069" cy="18168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600"/>
              <a:buFont typeface="Arial"/>
              <a:buNone/>
            </a:pPr>
            <a:r>
              <a:rPr b="1" i="0" lang="en-US" sz="9600" u="none" cap="none" strike="noStrike">
                <a:solidFill>
                  <a:srgbClr val="FFFFFF"/>
                </a:solidFill>
                <a:latin typeface="Arial"/>
                <a:ea typeface="Arial"/>
                <a:cs typeface="Arial"/>
                <a:sym typeface="Arial"/>
              </a:rPr>
              <a:t>False</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45"/>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83" name="Google Shape;483;p45"/>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84" name="Google Shape;484;p45"/>
          <p:cNvSpPr/>
          <p:nvPr/>
        </p:nvSpPr>
        <p:spPr>
          <a:xfrm>
            <a:off x="1670180" y="164294"/>
            <a:ext cx="91440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Tips To Protect Yourself</a:t>
            </a:r>
            <a:endParaRPr b="0" i="0" sz="1400" u="none" cap="none" strike="noStrike">
              <a:solidFill>
                <a:srgbClr val="000000"/>
              </a:solidFill>
              <a:latin typeface="Arial"/>
              <a:ea typeface="Arial"/>
              <a:cs typeface="Arial"/>
              <a:sym typeface="Arial"/>
            </a:endParaRPr>
          </a:p>
        </p:txBody>
      </p:sp>
      <p:sp>
        <p:nvSpPr>
          <p:cNvPr id="485" name="Google Shape;485;p45"/>
          <p:cNvSpPr/>
          <p:nvPr/>
        </p:nvSpPr>
        <p:spPr>
          <a:xfrm>
            <a:off x="752235" y="1182224"/>
            <a:ext cx="10687529" cy="3139500"/>
          </a:xfrm>
          <a:prstGeom prst="rect">
            <a:avLst/>
          </a:prstGeom>
          <a:noFill/>
          <a:ln>
            <a:noFill/>
          </a:ln>
        </p:spPr>
        <p:txBody>
          <a:bodyPr anchorCtr="0" anchor="t" bIns="45700" lIns="45700" spcFirstLastPara="1" rIns="45700" wrap="square" tIns="45700">
            <a:noAutofit/>
          </a:bodyPr>
          <a:lstStyle/>
          <a:p>
            <a:pPr indent="-609600" lvl="0" marL="609600" marR="0" rtl="0" algn="l">
              <a:lnSpc>
                <a:spcPct val="100000"/>
              </a:lnSpc>
              <a:spcBef>
                <a:spcPts val="0"/>
              </a:spcBef>
              <a:spcAft>
                <a:spcPts val="0"/>
              </a:spcAft>
              <a:buClr>
                <a:srgbClr val="000000"/>
              </a:buClr>
              <a:buSzPts val="2700"/>
              <a:buFont typeface="Lucida Sans"/>
              <a:buAutoNum type="alphaUcPeriod"/>
            </a:pPr>
            <a:r>
              <a:rPr b="0" i="0" lang="en-US" sz="2700" u="none" cap="none" strike="noStrike">
                <a:solidFill>
                  <a:schemeClr val="dk1"/>
                </a:solidFill>
                <a:latin typeface="Lucida Sans"/>
                <a:ea typeface="Lucida Sans"/>
                <a:cs typeface="Lucida Sans"/>
                <a:sym typeface="Lucida Sans"/>
              </a:rPr>
              <a:t>Check your moles at least once a month</a:t>
            </a:r>
            <a:endParaRPr b="0" i="0" sz="2700" u="none" cap="none" strike="noStrike">
              <a:solidFill>
                <a:schemeClr val="dk1"/>
              </a:solidFill>
              <a:latin typeface="Lucida Sans"/>
              <a:ea typeface="Lucida Sans"/>
              <a:cs typeface="Lucida Sans"/>
              <a:sym typeface="Lucida Sans"/>
            </a:endParaRPr>
          </a:p>
          <a:p>
            <a:pPr indent="-609600" lvl="0" marL="609600" marR="0" rtl="0" algn="l">
              <a:lnSpc>
                <a:spcPct val="100000"/>
              </a:lnSpc>
              <a:spcBef>
                <a:spcPts val="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Don’t sunbathe or use tanning beds</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Avoid sun exposure between 10 am and 4 pm</a:t>
            </a:r>
            <a:endParaRPr b="0" i="0" sz="1400" u="none" cap="none" strike="noStrike">
              <a:solidFill>
                <a:srgbClr val="000000"/>
              </a:solidFill>
              <a:latin typeface="Arial"/>
              <a:ea typeface="Arial"/>
              <a:cs typeface="Arial"/>
              <a:sym typeface="Arial"/>
            </a:endParaRPr>
          </a:p>
          <a:p>
            <a:pPr indent="-609600" lvl="0" marL="609600" marR="0" rtl="0" algn="l">
              <a:lnSpc>
                <a:spcPct val="10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Protect yourself with long sleeves, pants, sunglasses and a wide brimmed hat</a:t>
            </a:r>
            <a:endParaRPr b="0" i="0" sz="1800" u="none" cap="none" strike="noStrike">
              <a:solidFill>
                <a:schemeClr val="dk1"/>
              </a:solidFill>
              <a:latin typeface="Calibri"/>
              <a:ea typeface="Calibri"/>
              <a:cs typeface="Calibri"/>
              <a:sym typeface="Calibri"/>
            </a:endParaRPr>
          </a:p>
          <a:p>
            <a:pPr indent="-609600" lvl="0" marL="609600" marR="0" rtl="0" algn="l">
              <a:lnSpc>
                <a:spcPct val="10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Find some shade!</a:t>
            </a:r>
            <a:endParaRPr b="0" i="0" sz="1800" u="none" cap="none" strike="noStrike">
              <a:solidFill>
                <a:schemeClr val="dk1"/>
              </a:solidFill>
              <a:latin typeface="Calibri"/>
              <a:ea typeface="Calibri"/>
              <a:cs typeface="Calibri"/>
              <a:sym typeface="Calibri"/>
            </a:endParaRPr>
          </a:p>
          <a:p>
            <a:pPr indent="-609600" lvl="0" marL="609600" marR="0" rtl="0" algn="l">
              <a:lnSpc>
                <a:spcPct val="100000"/>
              </a:lnSpc>
              <a:spcBef>
                <a:spcPts val="400"/>
              </a:spcBef>
              <a:spcAft>
                <a:spcPts val="0"/>
              </a:spcAft>
              <a:buClr>
                <a:srgbClr val="000000"/>
              </a:buClr>
              <a:buSzPts val="2700"/>
              <a:buFont typeface="Lucida Sans"/>
              <a:buAutoNum type="alphaUcPeriod"/>
            </a:pPr>
            <a:r>
              <a:rPr b="0" i="0" lang="en-US" sz="2700" u="none" cap="none" strike="noStrike">
                <a:solidFill>
                  <a:srgbClr val="000000"/>
                </a:solidFill>
                <a:latin typeface="Lucida Sans"/>
                <a:ea typeface="Lucida Sans"/>
                <a:cs typeface="Lucida Sans"/>
                <a:sym typeface="Lucida Sans"/>
              </a:rPr>
              <a:t>Use sunscreen with SPF 30 or higher</a:t>
            </a:r>
            <a:endParaRPr b="0" i="0" sz="1800" u="none" cap="none" strike="noStrike">
              <a:solidFill>
                <a:schemeClr val="dk1"/>
              </a:solidFill>
              <a:latin typeface="Calibri"/>
              <a:ea typeface="Calibri"/>
              <a:cs typeface="Calibri"/>
              <a:sym typeface="Calibri"/>
            </a:endParaRPr>
          </a:p>
          <a:p>
            <a:pPr indent="-438150" lvl="0" marL="609600" marR="0" rtl="0" algn="l">
              <a:lnSpc>
                <a:spcPct val="100000"/>
              </a:lnSpc>
              <a:spcBef>
                <a:spcPts val="400"/>
              </a:spcBef>
              <a:spcAft>
                <a:spcPts val="0"/>
              </a:spcAft>
              <a:buClr>
                <a:srgbClr val="000000"/>
              </a:buClr>
              <a:buSzPts val="2700"/>
              <a:buFont typeface="Lucida Sans"/>
              <a:buNone/>
            </a:pPr>
            <a:r>
              <a:t/>
            </a:r>
            <a:endParaRPr b="0" i="0" sz="1400" u="none" cap="none" strike="noStrike">
              <a:solidFill>
                <a:srgbClr val="000000"/>
              </a:solidFill>
              <a:latin typeface="Arial"/>
              <a:ea typeface="Arial"/>
              <a:cs typeface="Arial"/>
              <a:sym typeface="Arial"/>
            </a:endParaRPr>
          </a:p>
          <a:p>
            <a:pPr indent="-438150" lvl="0" marL="609600" marR="0" rtl="0" algn="l">
              <a:lnSpc>
                <a:spcPct val="100000"/>
              </a:lnSpc>
              <a:spcBef>
                <a:spcPts val="400"/>
              </a:spcBef>
              <a:spcAft>
                <a:spcPts val="0"/>
              </a:spcAft>
              <a:buClr>
                <a:srgbClr val="000000"/>
              </a:buClr>
              <a:buSzPts val="2700"/>
              <a:buFont typeface="Lucida Sans"/>
              <a:buNone/>
            </a:pPr>
            <a:r>
              <a:t/>
            </a:r>
            <a:endParaRPr b="0" i="0" sz="1400" u="none" cap="none" strike="noStrike">
              <a:solidFill>
                <a:srgbClr val="000000"/>
              </a:solidFill>
              <a:latin typeface="Arial"/>
              <a:ea typeface="Arial"/>
              <a:cs typeface="Arial"/>
              <a:sym typeface="Arial"/>
            </a:endParaRPr>
          </a:p>
        </p:txBody>
      </p:sp>
      <p:pic>
        <p:nvPicPr>
          <p:cNvPr id="486" name="Google Shape;486;p45"/>
          <p:cNvPicPr preferRelativeResize="0"/>
          <p:nvPr/>
        </p:nvPicPr>
        <p:blipFill rotWithShape="1">
          <a:blip r:embed="rId5">
            <a:alphaModFix/>
          </a:blip>
          <a:srcRect b="0" l="0" r="0" t="0"/>
          <a:stretch/>
        </p:blipFill>
        <p:spPr>
          <a:xfrm>
            <a:off x="9708649" y="3429000"/>
            <a:ext cx="2356700" cy="2356700"/>
          </a:xfrm>
          <a:prstGeom prst="rect">
            <a:avLst/>
          </a:prstGeom>
          <a:noFill/>
          <a:ln>
            <a:noFill/>
          </a:ln>
        </p:spPr>
      </p:pic>
      <p:pic>
        <p:nvPicPr>
          <p:cNvPr id="487" name="Google Shape;487;p45"/>
          <p:cNvPicPr preferRelativeResize="0"/>
          <p:nvPr/>
        </p:nvPicPr>
        <p:blipFill rotWithShape="1">
          <a:blip r:embed="rId6">
            <a:alphaModFix/>
          </a:blip>
          <a:srcRect b="0" l="0" r="0" t="0"/>
          <a:stretch/>
        </p:blipFill>
        <p:spPr>
          <a:xfrm>
            <a:off x="-94861" y="4347904"/>
            <a:ext cx="1897776" cy="1897776"/>
          </a:xfrm>
          <a:prstGeom prst="rect">
            <a:avLst/>
          </a:prstGeom>
          <a:noFill/>
          <a:ln>
            <a:noFill/>
          </a:ln>
        </p:spPr>
      </p:pic>
      <p:pic>
        <p:nvPicPr>
          <p:cNvPr id="488" name="Google Shape;488;p45"/>
          <p:cNvPicPr preferRelativeResize="0"/>
          <p:nvPr/>
        </p:nvPicPr>
        <p:blipFill rotWithShape="1">
          <a:blip r:embed="rId7">
            <a:alphaModFix/>
          </a:blip>
          <a:srcRect b="0" l="0" r="0" t="0"/>
          <a:stretch/>
        </p:blipFill>
        <p:spPr>
          <a:xfrm>
            <a:off x="9548016" y="4441696"/>
            <a:ext cx="1537234" cy="15372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0" st="0"/>
                                            </p:txEl>
                                          </p:spTgt>
                                        </p:tgtEl>
                                        <p:attrNameLst>
                                          <p:attrName>style.visibility</p:attrName>
                                        </p:attrNameLst>
                                      </p:cBhvr>
                                      <p:to>
                                        <p:strVal val="visible"/>
                                      </p:to>
                                    </p:set>
                                    <p:animEffect filter="fade" transition="in">
                                      <p:cBhvr>
                                        <p:cTn dur="1000"/>
                                        <p:tgtEl>
                                          <p:spTgt spid="4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1" st="1"/>
                                            </p:txEl>
                                          </p:spTgt>
                                        </p:tgtEl>
                                        <p:attrNameLst>
                                          <p:attrName>style.visibility</p:attrName>
                                        </p:attrNameLst>
                                      </p:cBhvr>
                                      <p:to>
                                        <p:strVal val="visible"/>
                                      </p:to>
                                    </p:set>
                                    <p:animEffect filter="fade" transition="in">
                                      <p:cBhvr>
                                        <p:cTn dur="1000"/>
                                        <p:tgtEl>
                                          <p:spTgt spid="4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2" st="2"/>
                                            </p:txEl>
                                          </p:spTgt>
                                        </p:tgtEl>
                                        <p:attrNameLst>
                                          <p:attrName>style.visibility</p:attrName>
                                        </p:attrNameLst>
                                      </p:cBhvr>
                                      <p:to>
                                        <p:strVal val="visible"/>
                                      </p:to>
                                    </p:set>
                                    <p:animEffect filter="fade" transition="in">
                                      <p:cBhvr>
                                        <p:cTn dur="1000"/>
                                        <p:tgtEl>
                                          <p:spTgt spid="4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3" st="3"/>
                                            </p:txEl>
                                          </p:spTgt>
                                        </p:tgtEl>
                                        <p:attrNameLst>
                                          <p:attrName>style.visibility</p:attrName>
                                        </p:attrNameLst>
                                      </p:cBhvr>
                                      <p:to>
                                        <p:strVal val="visible"/>
                                      </p:to>
                                    </p:set>
                                    <p:animEffect filter="fade" transition="in">
                                      <p:cBhvr>
                                        <p:cTn dur="1000"/>
                                        <p:tgtEl>
                                          <p:spTgt spid="4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4" st="4"/>
                                            </p:txEl>
                                          </p:spTgt>
                                        </p:tgtEl>
                                        <p:attrNameLst>
                                          <p:attrName>style.visibility</p:attrName>
                                        </p:attrNameLst>
                                      </p:cBhvr>
                                      <p:to>
                                        <p:strVal val="visible"/>
                                      </p:to>
                                    </p:set>
                                    <p:animEffect filter="fade" transition="in">
                                      <p:cBhvr>
                                        <p:cTn dur="1000"/>
                                        <p:tgtEl>
                                          <p:spTgt spid="48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5" st="5"/>
                                            </p:txEl>
                                          </p:spTgt>
                                        </p:tgtEl>
                                        <p:attrNameLst>
                                          <p:attrName>style.visibility</p:attrName>
                                        </p:attrNameLst>
                                      </p:cBhvr>
                                      <p:to>
                                        <p:strVal val="visible"/>
                                      </p:to>
                                    </p:set>
                                    <p:animEffect filter="fade" transition="in">
                                      <p:cBhvr>
                                        <p:cTn dur="1000"/>
                                        <p:tgtEl>
                                          <p:spTgt spid="48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6" st="6"/>
                                            </p:txEl>
                                          </p:spTgt>
                                        </p:tgtEl>
                                        <p:attrNameLst>
                                          <p:attrName>style.visibility</p:attrName>
                                        </p:attrNameLst>
                                      </p:cBhvr>
                                      <p:to>
                                        <p:strVal val="visible"/>
                                      </p:to>
                                    </p:set>
                                    <p:animEffect filter="fade" transition="in">
                                      <p:cBhvr>
                                        <p:cTn dur="1000"/>
                                        <p:tgtEl>
                                          <p:spTgt spid="48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xEl>
                                              <p:pRg end="7" st="7"/>
                                            </p:txEl>
                                          </p:spTgt>
                                        </p:tgtEl>
                                        <p:attrNameLst>
                                          <p:attrName>style.visibility</p:attrName>
                                        </p:attrNameLst>
                                      </p:cBhvr>
                                      <p:to>
                                        <p:strVal val="visible"/>
                                      </p:to>
                                    </p:set>
                                    <p:animEffect filter="fade" transition="in">
                                      <p:cBhvr>
                                        <p:cTn dur="1000"/>
                                        <p:tgtEl>
                                          <p:spTgt spid="48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46"/>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494" name="Google Shape;494;p46"/>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495" name="Google Shape;495;p46"/>
          <p:cNvSpPr/>
          <p:nvPr/>
        </p:nvSpPr>
        <p:spPr>
          <a:xfrm>
            <a:off x="1771650" y="0"/>
            <a:ext cx="89154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Questions?</a:t>
            </a:r>
            <a:endParaRPr b="0" i="0" sz="1400" u="none" cap="none" strike="noStrike">
              <a:solidFill>
                <a:srgbClr val="000000"/>
              </a:solidFill>
              <a:latin typeface="Arial"/>
              <a:ea typeface="Arial"/>
              <a:cs typeface="Arial"/>
              <a:sym typeface="Arial"/>
            </a:endParaRPr>
          </a:p>
        </p:txBody>
      </p:sp>
      <p:pic>
        <p:nvPicPr>
          <p:cNvPr id="496" name="Google Shape;496;p46"/>
          <p:cNvPicPr preferRelativeResize="0"/>
          <p:nvPr/>
        </p:nvPicPr>
        <p:blipFill rotWithShape="1">
          <a:blip r:embed="rId5">
            <a:alphaModFix/>
          </a:blip>
          <a:srcRect b="0" l="0" r="0" t="0"/>
          <a:stretch/>
        </p:blipFill>
        <p:spPr>
          <a:xfrm>
            <a:off x="2381250" y="762001"/>
            <a:ext cx="7429500" cy="4953000"/>
          </a:xfrm>
          <a:prstGeom prst="rect">
            <a:avLst/>
          </a:prstGeom>
          <a:noFill/>
          <a:ln>
            <a:noFill/>
          </a:ln>
        </p:spPr>
      </p:pic>
      <p:sp>
        <p:nvSpPr>
          <p:cNvPr id="497" name="Google Shape;497;p46"/>
          <p:cNvSpPr txBox="1"/>
          <p:nvPr>
            <p:ph idx="12" type="sldNum"/>
          </p:nvPr>
        </p:nvSpPr>
        <p:spPr>
          <a:xfrm>
            <a:off x="9965868" y="6175693"/>
            <a:ext cx="263983"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498" name="Google Shape;498;p46"/>
          <p:cNvSpPr/>
          <p:nvPr/>
        </p:nvSpPr>
        <p:spPr>
          <a:xfrm>
            <a:off x="4667250" y="6175693"/>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4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504" name="Google Shape;504;p47"/>
          <p:cNvPicPr preferRelativeResize="0"/>
          <p:nvPr/>
        </p:nvPicPr>
        <p:blipFill rotWithShape="1">
          <a:blip r:embed="rId4">
            <a:alphaModFix/>
          </a:blip>
          <a:srcRect b="0" l="0" r="0" t="0"/>
          <a:stretch/>
        </p:blipFill>
        <p:spPr>
          <a:xfrm>
            <a:off x="1" y="1"/>
            <a:ext cx="1935803" cy="839520"/>
          </a:xfrm>
          <a:prstGeom prst="rect">
            <a:avLst/>
          </a:prstGeom>
          <a:noFill/>
          <a:ln>
            <a:noFill/>
          </a:ln>
        </p:spPr>
      </p:pic>
      <p:pic>
        <p:nvPicPr>
          <p:cNvPr id="505" name="Google Shape;505;p47"/>
          <p:cNvPicPr preferRelativeResize="0"/>
          <p:nvPr/>
        </p:nvPicPr>
        <p:blipFill rotWithShape="1">
          <a:blip r:embed="rId5">
            <a:alphaModFix/>
          </a:blip>
          <a:srcRect b="0" l="0" r="0" t="0"/>
          <a:stretch/>
        </p:blipFill>
        <p:spPr>
          <a:xfrm>
            <a:off x="2667000" y="725317"/>
            <a:ext cx="6332538" cy="2746374"/>
          </a:xfrm>
          <a:prstGeom prst="rect">
            <a:avLst/>
          </a:prstGeom>
          <a:noFill/>
          <a:ln>
            <a:noFill/>
          </a:ln>
        </p:spPr>
      </p:pic>
      <p:sp>
        <p:nvSpPr>
          <p:cNvPr id="506" name="Google Shape;506;p47"/>
          <p:cNvSpPr/>
          <p:nvPr/>
        </p:nvSpPr>
        <p:spPr>
          <a:xfrm>
            <a:off x="1981200" y="191916"/>
            <a:ext cx="82296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Special Thanks</a:t>
            </a:r>
            <a:endParaRPr b="0" i="0" sz="1400" u="none" cap="none" strike="noStrike">
              <a:solidFill>
                <a:srgbClr val="000000"/>
              </a:solidFill>
              <a:latin typeface="Arial"/>
              <a:ea typeface="Arial"/>
              <a:cs typeface="Arial"/>
              <a:sym typeface="Arial"/>
            </a:endParaRPr>
          </a:p>
        </p:txBody>
      </p:sp>
      <p:sp>
        <p:nvSpPr>
          <p:cNvPr id="507" name="Google Shape;507;p47"/>
          <p:cNvSpPr/>
          <p:nvPr/>
        </p:nvSpPr>
        <p:spPr>
          <a:xfrm>
            <a:off x="1697749" y="3392856"/>
            <a:ext cx="8610600" cy="23520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376092"/>
              </a:buClr>
              <a:buSzPts val="3200"/>
              <a:buFont typeface="Calibri"/>
              <a:buNone/>
            </a:pPr>
            <a:r>
              <a:rPr b="1" i="0" lang="en-US" sz="3200" u="none" cap="none" strike="noStrike">
                <a:solidFill>
                  <a:srgbClr val="376092"/>
                </a:solidFill>
                <a:latin typeface="Calibri"/>
                <a:ea typeface="Calibri"/>
                <a:cs typeface="Calibri"/>
                <a:sym typeface="Calibri"/>
              </a:rPr>
              <a:t>To review what you have learned today go to:</a:t>
            </a:r>
            <a:endParaRPr/>
          </a:p>
          <a:p>
            <a:pPr indent="0" lvl="0" marL="0" marR="0" rtl="0" algn="ctr">
              <a:lnSpc>
                <a:spcPct val="100000"/>
              </a:lnSpc>
              <a:spcBef>
                <a:spcPts val="0"/>
              </a:spcBef>
              <a:spcAft>
                <a:spcPts val="0"/>
              </a:spcAft>
              <a:buClr>
                <a:srgbClr val="376092"/>
              </a:buClr>
              <a:buSzPts val="3200"/>
              <a:buFont typeface="Calibri"/>
              <a:buNone/>
            </a:pPr>
            <a:r>
              <a:rPr b="1" i="0" lang="en-US" sz="3400" u="none" cap="none" strike="noStrike">
                <a:solidFill>
                  <a:srgbClr val="376092"/>
                </a:solidFill>
                <a:latin typeface="Calibri"/>
                <a:ea typeface="Calibri"/>
                <a:cs typeface="Calibri"/>
                <a:sym typeface="Calibri"/>
              </a:rPr>
              <a:t> </a:t>
            </a:r>
            <a:r>
              <a:rPr b="0" i="0" lang="en-US" sz="2200" u="sng" cap="none" strike="noStrike">
                <a:solidFill>
                  <a:schemeClr val="hlink"/>
                </a:solidFill>
                <a:latin typeface="Calibri"/>
                <a:ea typeface="Calibri"/>
                <a:cs typeface="Calibri"/>
                <a:sym typeface="Calibri"/>
              </a:rPr>
              <a:t>www.canadianskincancerfoundation.com/sun-safety-quiz</a:t>
            </a:r>
            <a:endParaRPr b="0" i="0" sz="1600" u="none" cap="none" strike="noStrike">
              <a:solidFill>
                <a:srgbClr val="000000"/>
              </a:solidFill>
              <a:latin typeface="Arial"/>
              <a:ea typeface="Arial"/>
              <a:cs typeface="Arial"/>
              <a:sym typeface="Arial"/>
            </a:endParaRPr>
          </a:p>
        </p:txBody>
      </p:sp>
      <p:sp>
        <p:nvSpPr>
          <p:cNvPr id="508" name="Google Shape;508;p47"/>
          <p:cNvSpPr txBox="1"/>
          <p:nvPr>
            <p:ph idx="12" type="sldNum"/>
          </p:nvPr>
        </p:nvSpPr>
        <p:spPr>
          <a:xfrm>
            <a:off x="9489618" y="6367609"/>
            <a:ext cx="263983"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509" name="Google Shape;509;p47"/>
          <p:cNvSpPr/>
          <p:nvPr/>
        </p:nvSpPr>
        <p:spPr>
          <a:xfrm>
            <a:off x="4191000" y="6367609"/>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510" name="Google Shape;510;p47"/>
          <p:cNvPicPr preferRelativeResize="0"/>
          <p:nvPr/>
        </p:nvPicPr>
        <p:blipFill>
          <a:blip r:embed="rId6">
            <a:alphaModFix/>
          </a:blip>
          <a:stretch>
            <a:fillRect/>
          </a:stretch>
        </p:blipFill>
        <p:spPr>
          <a:xfrm>
            <a:off x="1020225" y="5134083"/>
            <a:ext cx="520284" cy="495867"/>
          </a:xfrm>
          <a:prstGeom prst="rect">
            <a:avLst/>
          </a:prstGeom>
          <a:noFill/>
          <a:ln>
            <a:noFill/>
          </a:ln>
        </p:spPr>
      </p:pic>
      <p:sp>
        <p:nvSpPr>
          <p:cNvPr id="511" name="Google Shape;511;p47"/>
          <p:cNvSpPr txBox="1"/>
          <p:nvPr/>
        </p:nvSpPr>
        <p:spPr>
          <a:xfrm>
            <a:off x="1557150" y="5105413"/>
            <a:ext cx="3572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hlink"/>
                </a:solidFill>
                <a:highlight>
                  <a:srgbClr val="FAFAFA"/>
                </a:highlight>
                <a:uFill>
                  <a:noFill/>
                </a:uFill>
                <a:latin typeface="Roboto"/>
                <a:ea typeface="Roboto"/>
                <a:cs typeface="Roboto"/>
                <a:sym typeface="Roboto"/>
                <a:hlinkClick r:id="rId7"/>
              </a:rPr>
              <a:t>@cdnskincancerfd</a:t>
            </a:r>
            <a:endParaRPr sz="2700">
              <a:latin typeface="Calibri"/>
              <a:ea typeface="Calibri"/>
              <a:cs typeface="Calibri"/>
              <a:sym typeface="Calibri"/>
            </a:endParaRPr>
          </a:p>
        </p:txBody>
      </p:sp>
      <p:pic>
        <p:nvPicPr>
          <p:cNvPr id="512" name="Google Shape;512;p47"/>
          <p:cNvPicPr preferRelativeResize="0"/>
          <p:nvPr/>
        </p:nvPicPr>
        <p:blipFill>
          <a:blip r:embed="rId8">
            <a:alphaModFix/>
          </a:blip>
          <a:stretch>
            <a:fillRect/>
          </a:stretch>
        </p:blipFill>
        <p:spPr>
          <a:xfrm>
            <a:off x="5820816" y="5154242"/>
            <a:ext cx="520275" cy="520275"/>
          </a:xfrm>
          <a:prstGeom prst="rect">
            <a:avLst/>
          </a:prstGeom>
          <a:noFill/>
          <a:ln>
            <a:noFill/>
          </a:ln>
        </p:spPr>
      </p:pic>
      <p:sp>
        <p:nvSpPr>
          <p:cNvPr id="513" name="Google Shape;513;p47"/>
          <p:cNvSpPr txBox="1"/>
          <p:nvPr/>
        </p:nvSpPr>
        <p:spPr>
          <a:xfrm>
            <a:off x="6357750" y="5105413"/>
            <a:ext cx="6415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2700">
                <a:solidFill>
                  <a:schemeClr val="hlink"/>
                </a:solidFill>
                <a:highlight>
                  <a:srgbClr val="FAFAFA"/>
                </a:highlight>
                <a:uFill>
                  <a:noFill/>
                </a:uFill>
                <a:latin typeface="Roboto"/>
                <a:ea typeface="Roboto"/>
                <a:cs typeface="Roboto"/>
                <a:sym typeface="Roboto"/>
                <a:hlinkClick r:id="rId9"/>
              </a:rPr>
              <a:t>@</a:t>
            </a:r>
            <a:r>
              <a:rPr lang="en-US" sz="2700">
                <a:solidFill>
                  <a:schemeClr val="hlink"/>
                </a:solidFill>
                <a:highlight>
                  <a:srgbClr val="FAFAFA"/>
                </a:highlight>
                <a:latin typeface="Roboto"/>
                <a:ea typeface="Roboto"/>
                <a:cs typeface="Roboto"/>
                <a:sym typeface="Roboto"/>
              </a:rPr>
              <a:t>CanadianSkinCancerFoundation</a:t>
            </a:r>
            <a:endParaRPr sz="27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6"/>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sp>
        <p:nvSpPr>
          <p:cNvPr id="128" name="Google Shape;128;p16"/>
          <p:cNvSpPr/>
          <p:nvPr/>
        </p:nvSpPr>
        <p:spPr>
          <a:xfrm>
            <a:off x="0" y="228599"/>
            <a:ext cx="1219200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Sun Safety!</a:t>
            </a:r>
            <a:endParaRPr b="0" i="0" sz="1400" u="none" cap="none" strike="noStrike">
              <a:solidFill>
                <a:srgbClr val="000000"/>
              </a:solidFill>
              <a:latin typeface="Arial"/>
              <a:ea typeface="Arial"/>
              <a:cs typeface="Arial"/>
              <a:sym typeface="Arial"/>
            </a:endParaRPr>
          </a:p>
        </p:txBody>
      </p:sp>
      <p:sp>
        <p:nvSpPr>
          <p:cNvPr id="129" name="Google Shape;129;p16"/>
          <p:cNvSpPr txBox="1"/>
          <p:nvPr>
            <p:ph idx="12" type="sldNum"/>
          </p:nvPr>
        </p:nvSpPr>
        <p:spPr>
          <a:xfrm>
            <a:off x="8498019" y="6404292"/>
            <a:ext cx="251708"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30" name="Google Shape;130;p16"/>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
        <p:nvSpPr>
          <p:cNvPr id="131" name="Google Shape;131;p16"/>
          <p:cNvSpPr/>
          <p:nvPr/>
        </p:nvSpPr>
        <p:spPr>
          <a:xfrm>
            <a:off x="615669" y="1551311"/>
            <a:ext cx="10590359" cy="14490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700"/>
              <a:buFont typeface="Lucida Sans"/>
              <a:buNone/>
            </a:pPr>
            <a:r>
              <a:rPr b="0" i="0" lang="en-US" sz="2700" u="none" cap="none" strike="noStrike">
                <a:solidFill>
                  <a:srgbClr val="000000"/>
                </a:solidFill>
                <a:latin typeface="Lucida Sans"/>
                <a:ea typeface="Lucida Sans"/>
                <a:cs typeface="Lucida Sans"/>
                <a:sym typeface="Lucida Sans"/>
              </a:rPr>
              <a:t>Regardless of your skin colour, it is important to </a:t>
            </a:r>
            <a:r>
              <a:rPr b="1" i="0" lang="en-US" sz="2700" u="sng" cap="none" strike="noStrike">
                <a:solidFill>
                  <a:srgbClr val="FF3300"/>
                </a:solidFill>
                <a:latin typeface="Lucida Sans"/>
                <a:ea typeface="Lucida Sans"/>
                <a:cs typeface="Lucida Sans"/>
                <a:sym typeface="Lucida Sans"/>
              </a:rPr>
              <a:t>always</a:t>
            </a:r>
            <a:r>
              <a:rPr b="0" i="0" lang="en-US" sz="2700" u="none" cap="none" strike="noStrike">
                <a:solidFill>
                  <a:srgbClr val="FF3300"/>
                </a:solidFill>
                <a:latin typeface="Lucida Sans"/>
                <a:ea typeface="Lucida Sans"/>
                <a:cs typeface="Lucida Sans"/>
                <a:sym typeface="Lucida Sans"/>
              </a:rPr>
              <a:t> practice sun safety </a:t>
            </a:r>
            <a:r>
              <a:rPr b="0" i="0" lang="en-US" sz="2700" u="none" cap="none" strike="noStrike">
                <a:solidFill>
                  <a:srgbClr val="000000"/>
                </a:solidFill>
                <a:latin typeface="Lucida Sans"/>
                <a:ea typeface="Lucida Sans"/>
                <a:cs typeface="Lucida Sans"/>
                <a:sym typeface="Lucida Sans"/>
              </a:rPr>
              <a:t>and to protect your skin from sun damage!</a:t>
            </a:r>
            <a:endParaRPr b="0" i="0" sz="1400" u="none" cap="none" strike="noStrike">
              <a:solidFill>
                <a:srgbClr val="000000"/>
              </a:solidFill>
              <a:latin typeface="Arial"/>
              <a:ea typeface="Arial"/>
              <a:cs typeface="Arial"/>
              <a:sym typeface="Arial"/>
            </a:endParaRPr>
          </a:p>
        </p:txBody>
      </p:sp>
      <p:pic>
        <p:nvPicPr>
          <p:cNvPr id="132" name="Google Shape;132;p16"/>
          <p:cNvPicPr preferRelativeResize="0"/>
          <p:nvPr/>
        </p:nvPicPr>
        <p:blipFill rotWithShape="1">
          <a:blip r:embed="rId4">
            <a:alphaModFix/>
          </a:blip>
          <a:srcRect b="0" l="0" r="0" t="0"/>
          <a:stretch/>
        </p:blipFill>
        <p:spPr>
          <a:xfrm>
            <a:off x="4696242" y="3155071"/>
            <a:ext cx="2799515" cy="2346964"/>
          </a:xfrm>
          <a:prstGeom prst="rect">
            <a:avLst/>
          </a:prstGeom>
          <a:noFill/>
          <a:ln>
            <a:noFill/>
          </a:ln>
        </p:spPr>
      </p:pic>
      <p:pic>
        <p:nvPicPr>
          <p:cNvPr id="133" name="Google Shape;133;p16"/>
          <p:cNvPicPr preferRelativeResize="0"/>
          <p:nvPr/>
        </p:nvPicPr>
        <p:blipFill rotWithShape="1">
          <a:blip r:embed="rId5">
            <a:alphaModFix/>
          </a:blip>
          <a:srcRect b="0" l="0" r="0" t="0"/>
          <a:stretch/>
        </p:blipFill>
        <p:spPr>
          <a:xfrm>
            <a:off x="1" y="1"/>
            <a:ext cx="2723432" cy="118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p:nvPr/>
        </p:nvSpPr>
        <p:spPr>
          <a:xfrm>
            <a:off x="2341612" y="1132073"/>
            <a:ext cx="7627629" cy="4825800"/>
          </a:xfrm>
          <a:prstGeom prst="rect">
            <a:avLst/>
          </a:prstGeom>
          <a:noFill/>
          <a:ln>
            <a:noFill/>
          </a:ln>
        </p:spPr>
        <p:txBody>
          <a:bodyPr anchorCtr="0" anchor="t" bIns="45700" lIns="45700" spcFirstLastPara="1" rIns="45700" wrap="square" tIns="45700">
            <a:noAutofit/>
          </a:bodyPr>
          <a:lstStyle/>
          <a:p>
            <a:pPr indent="-457200" lvl="0" marL="566738" marR="0" rtl="0" algn="l">
              <a:lnSpc>
                <a:spcPct val="10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People all around the world have different skin colours</a:t>
            </a:r>
            <a:endParaRPr b="0" i="0" sz="2700" u="none" cap="none" strike="noStrike">
              <a:solidFill>
                <a:srgbClr val="000000"/>
              </a:solidFill>
              <a:latin typeface="Lucida Sans"/>
              <a:ea typeface="Lucida Sans"/>
              <a:cs typeface="Lucida Sans"/>
              <a:sym typeface="Lucida Sans"/>
            </a:endParaRPr>
          </a:p>
          <a:p>
            <a:pPr indent="-340614" lvl="0" marL="566738" marR="0" rtl="0" algn="l">
              <a:lnSpc>
                <a:spcPct val="100000"/>
              </a:lnSpc>
              <a:spcBef>
                <a:spcPts val="0"/>
              </a:spcBef>
              <a:spcAft>
                <a:spcPts val="0"/>
              </a:spcAft>
              <a:buClr>
                <a:srgbClr val="000000"/>
              </a:buClr>
              <a:buSzPts val="1836"/>
              <a:buFont typeface="Arial"/>
              <a:buNone/>
            </a:pPr>
            <a:r>
              <a:t/>
            </a:r>
            <a:endParaRPr b="0" i="0" sz="2700" u="none" cap="none" strike="noStrike">
              <a:solidFill>
                <a:srgbClr val="000000"/>
              </a:solidFill>
              <a:latin typeface="Lucida Sans"/>
              <a:ea typeface="Lucida Sans"/>
              <a:cs typeface="Lucida Sans"/>
              <a:sym typeface="Lucida Sans"/>
            </a:endParaRPr>
          </a:p>
          <a:p>
            <a:pPr indent="-340614" lvl="0" marL="566738" marR="0" rtl="0" algn="l">
              <a:lnSpc>
                <a:spcPct val="100000"/>
              </a:lnSpc>
              <a:spcBef>
                <a:spcPts val="0"/>
              </a:spcBef>
              <a:spcAft>
                <a:spcPts val="0"/>
              </a:spcAft>
              <a:buClr>
                <a:srgbClr val="000000"/>
              </a:buClr>
              <a:buSzPts val="1836"/>
              <a:buFont typeface="Arial"/>
              <a:buNone/>
            </a:pPr>
            <a:r>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4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0" marL="285750" marR="0" rtl="0" algn="l">
              <a:lnSpc>
                <a:spcPct val="100000"/>
              </a:lnSpc>
              <a:spcBef>
                <a:spcPts val="4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0" marL="285750" marR="0" rtl="0" algn="l">
              <a:lnSpc>
                <a:spcPct val="100000"/>
              </a:lnSpc>
              <a:spcBef>
                <a:spcPts val="4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171450" lvl="0" marL="285750" marR="0" rtl="0" algn="l">
              <a:lnSpc>
                <a:spcPct val="100000"/>
              </a:lnSpc>
              <a:spcBef>
                <a:spcPts val="4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914400" marR="0" rtl="0" algn="l">
              <a:lnSpc>
                <a:spcPct val="100000"/>
              </a:lnSpc>
              <a:spcBef>
                <a:spcPts val="400"/>
              </a:spcBef>
              <a:spcAft>
                <a:spcPts val="0"/>
              </a:spcAft>
              <a:buClr>
                <a:srgbClr val="000000"/>
              </a:buClr>
              <a:buSzPts val="2700"/>
              <a:buFont typeface="Arial"/>
              <a:buNone/>
            </a:pPr>
            <a:r>
              <a:t/>
            </a:r>
            <a:endParaRPr b="0" i="0" sz="2700" u="none" cap="none" strike="noStrike">
              <a:solidFill>
                <a:srgbClr val="000000"/>
              </a:solidFill>
              <a:latin typeface="Lucida Sans"/>
              <a:ea typeface="Lucida Sans"/>
              <a:cs typeface="Lucida Sans"/>
              <a:sym typeface="Lucida Sans"/>
            </a:endParaRPr>
          </a:p>
          <a:p>
            <a:pPr indent="-285750" lvl="0" marL="914400" marR="0" rtl="0" algn="l">
              <a:lnSpc>
                <a:spcPct val="100000"/>
              </a:lnSpc>
              <a:spcBef>
                <a:spcPts val="400"/>
              </a:spcBef>
              <a:spcAft>
                <a:spcPts val="0"/>
              </a:spcAft>
              <a:buClr>
                <a:srgbClr val="000000"/>
              </a:buClr>
              <a:buSzPts val="2700"/>
              <a:buFont typeface="Arial"/>
              <a:buNone/>
            </a:pPr>
            <a:r>
              <a:t/>
            </a:r>
            <a:endParaRPr b="0" i="0" sz="2700" u="none" cap="none" strike="noStrike">
              <a:solidFill>
                <a:srgbClr val="000000"/>
              </a:solidFill>
              <a:latin typeface="Lucida Sans"/>
              <a:ea typeface="Lucida Sans"/>
              <a:cs typeface="Lucida Sans"/>
              <a:sym typeface="Lucida Sans"/>
            </a:endParaRPr>
          </a:p>
          <a:p>
            <a:pPr indent="-457200" lvl="0" marL="566738" marR="0" rtl="0" algn="l">
              <a:lnSpc>
                <a:spcPct val="100000"/>
              </a:lnSpc>
              <a:spcBef>
                <a:spcPts val="40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Different skin colours offer different protection from the sun</a:t>
            </a:r>
            <a:endParaRPr b="0" i="0" sz="1400" u="none" cap="none" strike="noStrike">
              <a:solidFill>
                <a:srgbClr val="000000"/>
              </a:solidFill>
              <a:latin typeface="Arial"/>
              <a:ea typeface="Arial"/>
              <a:cs typeface="Arial"/>
              <a:sym typeface="Arial"/>
            </a:endParaRPr>
          </a:p>
        </p:txBody>
      </p:sp>
      <p:pic>
        <p:nvPicPr>
          <p:cNvPr id="140" name="Google Shape;140;p17"/>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41" name="Google Shape;141;p17"/>
          <p:cNvPicPr preferRelativeResize="0"/>
          <p:nvPr/>
        </p:nvPicPr>
        <p:blipFill rotWithShape="1">
          <a:blip r:embed="rId4">
            <a:alphaModFix/>
          </a:blip>
          <a:srcRect b="0" l="0" r="0" t="0"/>
          <a:stretch/>
        </p:blipFill>
        <p:spPr>
          <a:xfrm>
            <a:off x="9504896" y="3976969"/>
            <a:ext cx="2683034" cy="2012276"/>
          </a:xfrm>
          <a:prstGeom prst="rect">
            <a:avLst/>
          </a:prstGeom>
          <a:noFill/>
          <a:ln>
            <a:noFill/>
          </a:ln>
        </p:spPr>
      </p:pic>
      <p:pic>
        <p:nvPicPr>
          <p:cNvPr id="142" name="Google Shape;142;p17"/>
          <p:cNvPicPr preferRelativeResize="0"/>
          <p:nvPr/>
        </p:nvPicPr>
        <p:blipFill rotWithShape="1">
          <a:blip r:embed="rId5">
            <a:alphaModFix/>
          </a:blip>
          <a:srcRect b="0" l="0" r="0" t="0"/>
          <a:stretch/>
        </p:blipFill>
        <p:spPr>
          <a:xfrm>
            <a:off x="5140101" y="2458485"/>
            <a:ext cx="1911797" cy="1911797"/>
          </a:xfrm>
          <a:prstGeom prst="rect">
            <a:avLst/>
          </a:prstGeom>
          <a:noFill/>
          <a:ln>
            <a:noFill/>
          </a:ln>
        </p:spPr>
      </p:pic>
      <p:sp>
        <p:nvSpPr>
          <p:cNvPr id="143" name="Google Shape;143;p17"/>
          <p:cNvSpPr/>
          <p:nvPr/>
        </p:nvSpPr>
        <p:spPr>
          <a:xfrm>
            <a:off x="195054" y="94872"/>
            <a:ext cx="11920746"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Skin Colour</a:t>
            </a:r>
            <a:endParaRPr b="0" i="0" sz="1400" u="none" cap="none" strike="noStrike">
              <a:solidFill>
                <a:srgbClr val="000000"/>
              </a:solidFill>
              <a:latin typeface="Arial"/>
              <a:ea typeface="Arial"/>
              <a:cs typeface="Arial"/>
              <a:sym typeface="Arial"/>
            </a:endParaRPr>
          </a:p>
        </p:txBody>
      </p:sp>
      <p:sp>
        <p:nvSpPr>
          <p:cNvPr id="144" name="Google Shape;144;p17"/>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45" name="Google Shape;145;p17"/>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146" name="Google Shape;146;p17"/>
          <p:cNvPicPr preferRelativeResize="0"/>
          <p:nvPr/>
        </p:nvPicPr>
        <p:blipFill rotWithShape="1">
          <a:blip r:embed="rId6">
            <a:alphaModFix/>
          </a:blip>
          <a:srcRect b="0" l="0" r="0" t="0"/>
          <a:stretch/>
        </p:blipFill>
        <p:spPr>
          <a:xfrm>
            <a:off x="402257" y="895350"/>
            <a:ext cx="1829584" cy="2467592"/>
          </a:xfrm>
          <a:prstGeom prst="rect">
            <a:avLst/>
          </a:prstGeom>
          <a:noFill/>
          <a:ln>
            <a:noFill/>
          </a:ln>
        </p:spPr>
      </p:pic>
      <p:pic>
        <p:nvPicPr>
          <p:cNvPr id="147" name="Google Shape;147;p17"/>
          <p:cNvPicPr preferRelativeResize="0"/>
          <p:nvPr/>
        </p:nvPicPr>
        <p:blipFill rotWithShape="1">
          <a:blip r:embed="rId7">
            <a:alphaModFix/>
          </a:blip>
          <a:srcRect b="0" l="0" r="0" t="0"/>
          <a:stretch/>
        </p:blipFill>
        <p:spPr>
          <a:xfrm>
            <a:off x="380617" y="3604818"/>
            <a:ext cx="1701164" cy="2381630"/>
          </a:xfrm>
          <a:prstGeom prst="rect">
            <a:avLst/>
          </a:prstGeom>
          <a:noFill/>
          <a:ln>
            <a:noFill/>
          </a:ln>
        </p:spPr>
      </p:pic>
      <p:pic>
        <p:nvPicPr>
          <p:cNvPr id="148" name="Google Shape;148;p17"/>
          <p:cNvPicPr preferRelativeResize="0"/>
          <p:nvPr/>
        </p:nvPicPr>
        <p:blipFill rotWithShape="1">
          <a:blip r:embed="rId8">
            <a:alphaModFix/>
          </a:blip>
          <a:srcRect b="0" l="0" r="0" t="0"/>
          <a:stretch/>
        </p:blipFill>
        <p:spPr>
          <a:xfrm>
            <a:off x="10188783" y="202584"/>
            <a:ext cx="1808163" cy="2678447"/>
          </a:xfrm>
          <a:prstGeom prst="rect">
            <a:avLst/>
          </a:prstGeom>
          <a:noFill/>
          <a:ln>
            <a:noFill/>
          </a:ln>
        </p:spPr>
      </p:pic>
      <p:pic>
        <p:nvPicPr>
          <p:cNvPr id="149" name="Google Shape;149;p17"/>
          <p:cNvPicPr preferRelativeResize="0"/>
          <p:nvPr/>
        </p:nvPicPr>
        <p:blipFill rotWithShape="1">
          <a:blip r:embed="rId9">
            <a:alphaModFix/>
          </a:blip>
          <a:srcRect b="0" l="0" r="0" t="0"/>
          <a:stretch/>
        </p:blipFill>
        <p:spPr>
          <a:xfrm>
            <a:off x="1" y="1"/>
            <a:ext cx="1935803" cy="8395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8"/>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56" name="Google Shape;156;p18"/>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157" name="Google Shape;157;p18"/>
          <p:cNvSpPr/>
          <p:nvPr/>
        </p:nvSpPr>
        <p:spPr>
          <a:xfrm>
            <a:off x="457200" y="152399"/>
            <a:ext cx="8915400" cy="769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Who Is Most At Risk?</a:t>
            </a:r>
            <a:endParaRPr b="0" i="0" sz="1400" u="none" cap="none" strike="noStrike">
              <a:solidFill>
                <a:srgbClr val="000000"/>
              </a:solidFill>
              <a:latin typeface="Arial"/>
              <a:ea typeface="Arial"/>
              <a:cs typeface="Arial"/>
              <a:sym typeface="Arial"/>
            </a:endParaRPr>
          </a:p>
        </p:txBody>
      </p:sp>
      <p:sp>
        <p:nvSpPr>
          <p:cNvPr id="158" name="Google Shape;158;p18"/>
          <p:cNvSpPr/>
          <p:nvPr/>
        </p:nvSpPr>
        <p:spPr>
          <a:xfrm>
            <a:off x="457200" y="1199536"/>
            <a:ext cx="7653325" cy="4681500"/>
          </a:xfrm>
          <a:prstGeom prst="rect">
            <a:avLst/>
          </a:prstGeom>
          <a:noFill/>
          <a:ln>
            <a:noFill/>
          </a:ln>
        </p:spPr>
        <p:txBody>
          <a:bodyPr anchorCtr="0" anchor="t" bIns="45700" lIns="45700" spcFirstLastPara="1" rIns="45700" wrap="square" tIns="45700">
            <a:noAutofit/>
          </a:bodyPr>
          <a:lstStyle/>
          <a:p>
            <a:pPr indent="-457200" lvl="0" marL="457200" marR="0" rtl="0" algn="l">
              <a:lnSpc>
                <a:spcPct val="10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People with lighter skin tones and lighter features are more sensitive to the sun’s UV rays</a:t>
            </a:r>
            <a:endParaRPr b="0" i="0" sz="2700" u="none" cap="none" strike="noStrike">
              <a:solidFill>
                <a:srgbClr val="000000"/>
              </a:solidFill>
              <a:latin typeface="Lucida Sans"/>
              <a:ea typeface="Lucida Sans"/>
              <a:cs typeface="Lucida Sans"/>
              <a:sym typeface="Lucida Sans"/>
            </a:endParaRPr>
          </a:p>
          <a:p>
            <a:pPr indent="0" lvl="0" marL="45720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ucida Sans"/>
              <a:ea typeface="Lucida Sans"/>
              <a:cs typeface="Lucida Sans"/>
              <a:sym typeface="Lucida Sans"/>
            </a:endParaRPr>
          </a:p>
          <a:p>
            <a:pPr indent="-457200" lvl="0" marL="457200" marR="0" rtl="0" algn="l">
              <a:lnSpc>
                <a:spcPct val="100000"/>
              </a:lnSpc>
              <a:spcBef>
                <a:spcPts val="0"/>
              </a:spcBef>
              <a:spcAft>
                <a:spcPts val="0"/>
              </a:spcAft>
              <a:buClr>
                <a:schemeClr val="dk1"/>
              </a:buClr>
              <a:buSzPts val="2700"/>
              <a:buFont typeface="Lucida Sans"/>
              <a:buChar char="•"/>
            </a:pPr>
            <a:r>
              <a:rPr b="0" i="0" lang="en-US" sz="2700" u="none" cap="none" strike="noStrike">
                <a:solidFill>
                  <a:schemeClr val="dk1"/>
                </a:solidFill>
                <a:latin typeface="Lucida Sans"/>
                <a:ea typeface="Lucida Sans"/>
                <a:cs typeface="Lucida Sans"/>
                <a:sym typeface="Lucida Sans"/>
              </a:rPr>
              <a:t>People who have more than 50 moles on their bodies </a:t>
            </a:r>
            <a:endParaRPr b="0" i="0" sz="2700" u="none" cap="none" strike="noStrike">
              <a:solidFill>
                <a:schemeClr val="dk1"/>
              </a:solidFill>
              <a:latin typeface="Lucida Sans"/>
              <a:ea typeface="Lucida Sans"/>
              <a:cs typeface="Lucida Sans"/>
              <a:sym typeface="Lucida Sans"/>
            </a:endParaRPr>
          </a:p>
          <a:p>
            <a:pPr indent="-208026" lvl="0" marL="363474" marR="0" rtl="0" algn="l">
              <a:lnSpc>
                <a:spcPct val="100000"/>
              </a:lnSpc>
              <a:spcBef>
                <a:spcPts val="400"/>
              </a:spcBef>
              <a:spcAft>
                <a:spcPts val="0"/>
              </a:spcAft>
              <a:buClr>
                <a:srgbClr val="000000"/>
              </a:buClr>
              <a:buSzPts val="1224"/>
              <a:buFont typeface="Arial"/>
              <a:buNone/>
            </a:pPr>
            <a:r>
              <a:t/>
            </a:r>
            <a:endParaRPr b="0" i="0" sz="1800" u="none" cap="none" strike="noStrike">
              <a:solidFill>
                <a:srgbClr val="000000"/>
              </a:solidFill>
              <a:latin typeface="Calibri"/>
              <a:ea typeface="Calibri"/>
              <a:cs typeface="Calibri"/>
              <a:sym typeface="Calibri"/>
            </a:endParaRPr>
          </a:p>
          <a:p>
            <a:pPr indent="-457200" lvl="0" marL="457200" marR="0" rtl="0" algn="l">
              <a:lnSpc>
                <a:spcPct val="100000"/>
              </a:lnSpc>
              <a:spcBef>
                <a:spcPts val="40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People with darker skin tones and darker features are actually </a:t>
            </a:r>
            <a:r>
              <a:rPr b="1" i="0" lang="en-US" sz="2700" u="none" cap="none" strike="noStrike">
                <a:solidFill>
                  <a:srgbClr val="000000"/>
                </a:solidFill>
                <a:latin typeface="Lucida Sans"/>
                <a:ea typeface="Lucida Sans"/>
                <a:cs typeface="Lucida Sans"/>
                <a:sym typeface="Lucida Sans"/>
              </a:rPr>
              <a:t>less </a:t>
            </a:r>
            <a:r>
              <a:rPr b="0" i="0" lang="en-US" sz="2700" u="none" cap="none" strike="noStrike">
                <a:solidFill>
                  <a:srgbClr val="000000"/>
                </a:solidFill>
                <a:latin typeface="Lucida Sans"/>
                <a:ea typeface="Lucida Sans"/>
                <a:cs typeface="Lucida Sans"/>
                <a:sym typeface="Lucida Sans"/>
              </a:rPr>
              <a:t>sensitive to UV rays </a:t>
            </a:r>
            <a:r>
              <a:rPr b="0" i="0" lang="en-US" sz="2700" u="none" cap="none" strike="noStrike">
                <a:solidFill>
                  <a:schemeClr val="dk1"/>
                </a:solidFill>
                <a:latin typeface="Lucida Sans"/>
                <a:ea typeface="Lucida Sans"/>
                <a:cs typeface="Lucida Sans"/>
                <a:sym typeface="Lucida Sans"/>
              </a:rPr>
              <a:t>b</a:t>
            </a:r>
            <a:r>
              <a:rPr b="0" i="0" lang="en-US" sz="2700" u="none" cap="none" strike="noStrike">
                <a:solidFill>
                  <a:srgbClr val="000000"/>
                </a:solidFill>
                <a:latin typeface="Lucida Sans"/>
                <a:ea typeface="Lucida Sans"/>
                <a:cs typeface="Lucida Sans"/>
                <a:sym typeface="Lucida Sans"/>
              </a:rPr>
              <a:t>ecause they have more melanin production</a:t>
            </a:r>
            <a:endParaRPr b="0" i="0" sz="1800" u="none" cap="none" strike="noStrike">
              <a:solidFill>
                <a:srgbClr val="000000"/>
              </a:solidFill>
              <a:latin typeface="Calibri"/>
              <a:ea typeface="Calibri"/>
              <a:cs typeface="Calibri"/>
              <a:sym typeface="Calibri"/>
            </a:endParaRPr>
          </a:p>
        </p:txBody>
      </p:sp>
      <p:pic>
        <p:nvPicPr>
          <p:cNvPr descr="taylor-swift-her-new-cute-hairs-42.jpg" id="159" name="Google Shape;159;p18"/>
          <p:cNvPicPr preferRelativeResize="0"/>
          <p:nvPr/>
        </p:nvPicPr>
        <p:blipFill rotWithShape="1">
          <a:blip r:embed="rId5">
            <a:alphaModFix/>
          </a:blip>
          <a:srcRect b="0" l="0" r="0" t="0"/>
          <a:stretch/>
        </p:blipFill>
        <p:spPr>
          <a:xfrm>
            <a:off x="10298112" y="2411807"/>
            <a:ext cx="1743076" cy="1158876"/>
          </a:xfrm>
          <a:prstGeom prst="rect">
            <a:avLst/>
          </a:prstGeom>
          <a:noFill/>
          <a:ln>
            <a:noFill/>
          </a:ln>
        </p:spPr>
      </p:pic>
      <p:pic>
        <p:nvPicPr>
          <p:cNvPr descr="images.jpeg" id="160" name="Google Shape;160;p18"/>
          <p:cNvPicPr preferRelativeResize="0"/>
          <p:nvPr/>
        </p:nvPicPr>
        <p:blipFill rotWithShape="1">
          <a:blip r:embed="rId6">
            <a:alphaModFix/>
          </a:blip>
          <a:srcRect b="0" l="0" r="0" t="0"/>
          <a:stretch/>
        </p:blipFill>
        <p:spPr>
          <a:xfrm>
            <a:off x="9001125" y="2758200"/>
            <a:ext cx="1365250" cy="1786955"/>
          </a:xfrm>
          <a:prstGeom prst="rect">
            <a:avLst/>
          </a:prstGeom>
          <a:noFill/>
          <a:ln>
            <a:noFill/>
          </a:ln>
        </p:spPr>
      </p:pic>
      <p:pic>
        <p:nvPicPr>
          <p:cNvPr descr="images-2.jpeg" id="161" name="Google Shape;161;p18"/>
          <p:cNvPicPr preferRelativeResize="0"/>
          <p:nvPr/>
        </p:nvPicPr>
        <p:blipFill rotWithShape="1">
          <a:blip r:embed="rId7">
            <a:alphaModFix/>
          </a:blip>
          <a:srcRect b="0" l="0" r="0" t="0"/>
          <a:stretch/>
        </p:blipFill>
        <p:spPr>
          <a:xfrm>
            <a:off x="8915400" y="546812"/>
            <a:ext cx="1365250" cy="1987551"/>
          </a:xfrm>
          <a:prstGeom prst="rect">
            <a:avLst/>
          </a:prstGeom>
          <a:noFill/>
          <a:ln>
            <a:noFill/>
          </a:ln>
        </p:spPr>
      </p:pic>
      <p:pic>
        <p:nvPicPr>
          <p:cNvPr descr="emma-stone-1.jpg" id="162" name="Google Shape;162;p18"/>
          <p:cNvPicPr preferRelativeResize="0"/>
          <p:nvPr/>
        </p:nvPicPr>
        <p:blipFill rotWithShape="1">
          <a:blip r:embed="rId8">
            <a:alphaModFix/>
          </a:blip>
          <a:srcRect b="0" l="0" r="0" t="0"/>
          <a:stretch/>
        </p:blipFill>
        <p:spPr>
          <a:xfrm>
            <a:off x="10477500" y="89612"/>
            <a:ext cx="1384300" cy="2073276"/>
          </a:xfrm>
          <a:prstGeom prst="rect">
            <a:avLst/>
          </a:prstGeom>
          <a:noFill/>
          <a:ln>
            <a:noFill/>
          </a:ln>
        </p:spPr>
      </p:pic>
      <p:pic>
        <p:nvPicPr>
          <p:cNvPr id="163" name="Google Shape;163;p18"/>
          <p:cNvPicPr preferRelativeResize="0"/>
          <p:nvPr/>
        </p:nvPicPr>
        <p:blipFill rotWithShape="1">
          <a:blip r:embed="rId9">
            <a:alphaModFix/>
          </a:blip>
          <a:srcRect b="0" l="0" r="0" t="0"/>
          <a:stretch/>
        </p:blipFill>
        <p:spPr>
          <a:xfrm>
            <a:off x="8419534" y="4784644"/>
            <a:ext cx="1953191" cy="1096392"/>
          </a:xfrm>
          <a:prstGeom prst="rect">
            <a:avLst/>
          </a:prstGeom>
          <a:noFill/>
          <a:ln>
            <a:noFill/>
          </a:ln>
        </p:spPr>
      </p:pic>
      <p:pic>
        <p:nvPicPr>
          <p:cNvPr id="164" name="Google Shape;164;p18"/>
          <p:cNvPicPr preferRelativeResize="0"/>
          <p:nvPr/>
        </p:nvPicPr>
        <p:blipFill rotWithShape="1">
          <a:blip r:embed="rId10">
            <a:alphaModFix/>
          </a:blip>
          <a:srcRect b="0" l="0" r="0" t="0"/>
          <a:stretch/>
        </p:blipFill>
        <p:spPr>
          <a:xfrm>
            <a:off x="10604500" y="3684983"/>
            <a:ext cx="1335652" cy="22752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19"/>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71" name="Google Shape;171;p19"/>
          <p:cNvPicPr preferRelativeResize="0"/>
          <p:nvPr/>
        </p:nvPicPr>
        <p:blipFill rotWithShape="1">
          <a:blip r:embed="rId4">
            <a:alphaModFix/>
          </a:blip>
          <a:srcRect b="0" l="0" r="0" t="0"/>
          <a:stretch/>
        </p:blipFill>
        <p:spPr>
          <a:xfrm>
            <a:off x="1" y="1"/>
            <a:ext cx="1935803" cy="839520"/>
          </a:xfrm>
          <a:prstGeom prst="rect">
            <a:avLst/>
          </a:prstGeom>
          <a:noFill/>
          <a:ln>
            <a:noFill/>
          </a:ln>
        </p:spPr>
      </p:pic>
      <p:pic>
        <p:nvPicPr>
          <p:cNvPr id="172" name="Google Shape;172;p19"/>
          <p:cNvPicPr preferRelativeResize="0"/>
          <p:nvPr/>
        </p:nvPicPr>
        <p:blipFill rotWithShape="1">
          <a:blip r:embed="rId5">
            <a:alphaModFix/>
          </a:blip>
          <a:srcRect b="0" l="0" r="0" t="0"/>
          <a:stretch/>
        </p:blipFill>
        <p:spPr>
          <a:xfrm>
            <a:off x="8334375" y="3250610"/>
            <a:ext cx="3744913" cy="2641601"/>
          </a:xfrm>
          <a:prstGeom prst="rect">
            <a:avLst/>
          </a:prstGeom>
          <a:noFill/>
          <a:ln>
            <a:noFill/>
          </a:ln>
        </p:spPr>
      </p:pic>
      <p:sp>
        <p:nvSpPr>
          <p:cNvPr id="173" name="Google Shape;173;p19"/>
          <p:cNvSpPr/>
          <p:nvPr/>
        </p:nvSpPr>
        <p:spPr>
          <a:xfrm>
            <a:off x="457200" y="1524000"/>
            <a:ext cx="10058400" cy="2212340"/>
          </a:xfrm>
          <a:prstGeom prst="rect">
            <a:avLst/>
          </a:prstGeom>
          <a:noFill/>
          <a:ln>
            <a:noFill/>
          </a:ln>
        </p:spPr>
        <p:txBody>
          <a:bodyPr anchorCtr="0" anchor="t" bIns="45700" lIns="45700" spcFirstLastPara="1" rIns="45700" wrap="square" tIns="45700">
            <a:noAutofit/>
          </a:bodyPr>
          <a:lstStyle/>
          <a:p>
            <a:pPr indent="-457200" lvl="0" marL="566738" marR="0" rtl="0" algn="l">
              <a:lnSpc>
                <a:spcPct val="10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Is produced by your skin cells </a:t>
            </a:r>
            <a:endParaRPr b="0" i="0" sz="1400" u="none" cap="none" strike="noStrike">
              <a:solidFill>
                <a:srgbClr val="000000"/>
              </a:solidFill>
              <a:latin typeface="Arial"/>
              <a:ea typeface="Arial"/>
              <a:cs typeface="Arial"/>
              <a:sym typeface="Arial"/>
            </a:endParaRPr>
          </a:p>
          <a:p>
            <a:pPr indent="-208026" lvl="0" marL="473012" marR="0" rtl="0" algn="l">
              <a:lnSpc>
                <a:spcPct val="100000"/>
              </a:lnSpc>
              <a:spcBef>
                <a:spcPts val="400"/>
              </a:spcBef>
              <a:spcAft>
                <a:spcPts val="0"/>
              </a:spcAft>
              <a:buClr>
                <a:srgbClr val="000000"/>
              </a:buClr>
              <a:buSzPts val="1224"/>
              <a:buFont typeface="Arial"/>
              <a:buNone/>
            </a:pPr>
            <a:r>
              <a:t/>
            </a:r>
            <a:endParaRPr b="0" i="0" sz="1800" u="none" cap="none" strike="noStrike">
              <a:solidFill>
                <a:srgbClr val="000000"/>
              </a:solidFill>
              <a:latin typeface="Calibri"/>
              <a:ea typeface="Calibri"/>
              <a:cs typeface="Calibri"/>
              <a:sym typeface="Calibri"/>
            </a:endParaRPr>
          </a:p>
          <a:p>
            <a:pPr indent="-457200" lvl="0" marL="566738" marR="0" rtl="0" algn="l">
              <a:lnSpc>
                <a:spcPct val="100000"/>
              </a:lnSpc>
              <a:spcBef>
                <a:spcPts val="40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Melanin turns </a:t>
            </a:r>
            <a:r>
              <a:rPr b="1" i="0" lang="en-US" sz="2700" u="none" cap="none" strike="noStrike">
                <a:solidFill>
                  <a:srgbClr val="000000"/>
                </a:solidFill>
                <a:latin typeface="Lucida Sans"/>
                <a:ea typeface="Lucida Sans"/>
                <a:cs typeface="Lucida Sans"/>
                <a:sym typeface="Lucida Sans"/>
              </a:rPr>
              <a:t>dark</a:t>
            </a:r>
            <a:r>
              <a:rPr b="0" i="0" lang="en-US" sz="2700" u="none" cap="none" strike="noStrike">
                <a:solidFill>
                  <a:srgbClr val="000000"/>
                </a:solidFill>
                <a:latin typeface="Lucida Sans"/>
                <a:ea typeface="Lucida Sans"/>
                <a:cs typeface="Lucida Sans"/>
                <a:sym typeface="Lucida Sans"/>
              </a:rPr>
              <a:t> (and gives you a tan) when exposed to the suns rays </a:t>
            </a:r>
            <a:endParaRPr b="0" i="0" sz="1400" u="none" cap="none" strike="noStrike">
              <a:solidFill>
                <a:srgbClr val="000000"/>
              </a:solidFill>
              <a:latin typeface="Arial"/>
              <a:ea typeface="Arial"/>
              <a:cs typeface="Arial"/>
              <a:sym typeface="Arial"/>
            </a:endParaRPr>
          </a:p>
          <a:p>
            <a:pPr indent="-228600" lvl="1" marL="620712" marR="0" rtl="0" algn="l">
              <a:lnSpc>
                <a:spcPct val="100000"/>
              </a:lnSpc>
              <a:spcBef>
                <a:spcPts val="300"/>
              </a:spcBef>
              <a:spcAft>
                <a:spcPts val="0"/>
              </a:spcAft>
              <a:buClr>
                <a:srgbClr val="000000"/>
              </a:buClr>
              <a:buSzPts val="2300"/>
              <a:buFont typeface="Verdana"/>
              <a:buChar char="◦"/>
            </a:pPr>
            <a:r>
              <a:rPr b="0" i="0" lang="en-US" sz="2300" u="none" cap="none" strike="noStrike">
                <a:solidFill>
                  <a:srgbClr val="000000"/>
                </a:solidFill>
                <a:latin typeface="Lucida Sans"/>
                <a:ea typeface="Lucida Sans"/>
                <a:cs typeface="Lucida Sans"/>
                <a:sym typeface="Lucida Sans"/>
              </a:rPr>
              <a:t>A tan means that the damage has already been done!</a:t>
            </a:r>
            <a:endParaRPr b="0" i="0" sz="1400" u="none" cap="none" strike="noStrike">
              <a:solidFill>
                <a:srgbClr val="000000"/>
              </a:solidFill>
              <a:latin typeface="Arial"/>
              <a:ea typeface="Arial"/>
              <a:cs typeface="Arial"/>
              <a:sym typeface="Arial"/>
            </a:endParaRPr>
          </a:p>
        </p:txBody>
      </p:sp>
      <p:sp>
        <p:nvSpPr>
          <p:cNvPr id="174" name="Google Shape;174;p19"/>
          <p:cNvSpPr/>
          <p:nvPr/>
        </p:nvSpPr>
        <p:spPr>
          <a:xfrm>
            <a:off x="228600" y="228599"/>
            <a:ext cx="11715750" cy="7691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Melanin</a:t>
            </a:r>
            <a:endParaRPr b="0" i="0" sz="1400" u="none" cap="none" strike="noStrike">
              <a:solidFill>
                <a:srgbClr val="000000"/>
              </a:solidFill>
              <a:latin typeface="Arial"/>
              <a:ea typeface="Arial"/>
              <a:cs typeface="Arial"/>
              <a:sym typeface="Arial"/>
            </a:endParaRPr>
          </a:p>
        </p:txBody>
      </p:sp>
      <p:sp>
        <p:nvSpPr>
          <p:cNvPr id="175" name="Google Shape;175;p19"/>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76" name="Google Shape;176;p19"/>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0"/>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83" name="Google Shape;183;p20"/>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184" name="Google Shape;184;p20"/>
          <p:cNvSpPr/>
          <p:nvPr/>
        </p:nvSpPr>
        <p:spPr>
          <a:xfrm>
            <a:off x="0" y="151677"/>
            <a:ext cx="12192000" cy="12918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3600"/>
              <a:buFont typeface="Lucida Sans"/>
              <a:buNone/>
            </a:pPr>
            <a:r>
              <a:rPr b="1" i="0" lang="en-US" sz="3600" u="none" cap="none" strike="noStrike">
                <a:solidFill>
                  <a:srgbClr val="2DA2BF"/>
                </a:solidFill>
                <a:latin typeface="Lucida Sans"/>
                <a:ea typeface="Lucida Sans"/>
                <a:cs typeface="Lucida Sans"/>
                <a:sym typeface="Lucida Sans"/>
              </a:rPr>
              <a:t>		Why Is Sun Safety Important?</a:t>
            </a:r>
            <a:endParaRPr b="0" i="0" sz="1400" u="none" cap="none" strike="noStrike">
              <a:solidFill>
                <a:srgbClr val="000000"/>
              </a:solidFill>
              <a:latin typeface="Arial"/>
              <a:ea typeface="Arial"/>
              <a:cs typeface="Arial"/>
              <a:sym typeface="Arial"/>
            </a:endParaRPr>
          </a:p>
        </p:txBody>
      </p:sp>
      <p:sp>
        <p:nvSpPr>
          <p:cNvPr id="185" name="Google Shape;185;p20"/>
          <p:cNvSpPr/>
          <p:nvPr/>
        </p:nvSpPr>
        <p:spPr>
          <a:xfrm>
            <a:off x="484950" y="1536050"/>
            <a:ext cx="11222100" cy="1693800"/>
          </a:xfrm>
          <a:prstGeom prst="rect">
            <a:avLst/>
          </a:prstGeom>
          <a:noFill/>
          <a:ln>
            <a:noFill/>
          </a:ln>
        </p:spPr>
        <p:txBody>
          <a:bodyPr anchorCtr="0" anchor="t" bIns="45700" lIns="45700" spcFirstLastPara="1" rIns="45700" wrap="square" tIns="45700">
            <a:noAutofit/>
          </a:bodyPr>
          <a:lstStyle/>
          <a:p>
            <a:pPr indent="-457200" lvl="0" marL="457200" marR="0" rtl="0" algn="ctr">
              <a:lnSpc>
                <a:spcPct val="10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Because the sun’s UV rays can cause </a:t>
            </a:r>
            <a:r>
              <a:rPr b="0" i="0" lang="en-US" sz="2700" u="none" cap="none" strike="noStrike">
                <a:solidFill>
                  <a:srgbClr val="FF0000"/>
                </a:solidFill>
                <a:latin typeface="Lucida Sans"/>
                <a:ea typeface="Lucida Sans"/>
                <a:cs typeface="Lucida Sans"/>
                <a:sym typeface="Lucida Sans"/>
              </a:rPr>
              <a:t>sun damage </a:t>
            </a:r>
            <a:r>
              <a:rPr b="0" i="0" lang="en-US" sz="2700" u="none" cap="none" strike="noStrike">
                <a:solidFill>
                  <a:srgbClr val="000000"/>
                </a:solidFill>
                <a:latin typeface="Lucida Sans"/>
                <a:ea typeface="Lucida Sans"/>
                <a:cs typeface="Lucida Sans"/>
                <a:sym typeface="Lucida Sans"/>
              </a:rPr>
              <a:t>and can lead to </a:t>
            </a:r>
            <a:r>
              <a:rPr b="0" i="0" lang="en-US" sz="2700" u="none" cap="none" strike="noStrike">
                <a:solidFill>
                  <a:srgbClr val="FF0000"/>
                </a:solidFill>
                <a:latin typeface="Lucida Sans"/>
                <a:ea typeface="Lucida Sans"/>
                <a:cs typeface="Lucida Sans"/>
                <a:sym typeface="Lucida Sans"/>
              </a:rPr>
              <a:t>skin cancer!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400"/>
              </a:spcBef>
              <a:spcAft>
                <a:spcPts val="0"/>
              </a:spcAft>
              <a:buClr>
                <a:srgbClr val="000000"/>
              </a:buClr>
              <a:buSzPts val="1800"/>
              <a:buFont typeface="Lucida Sans"/>
              <a:buNone/>
            </a:pPr>
            <a:r>
              <a:t/>
            </a:r>
            <a:endParaRPr b="0" i="0" sz="1800" u="none" cap="none" strike="noStrike">
              <a:solidFill>
                <a:srgbClr val="FF0000"/>
              </a:solidFill>
              <a:latin typeface="Calibri"/>
              <a:ea typeface="Calibri"/>
              <a:cs typeface="Calibri"/>
              <a:sym typeface="Calibri"/>
            </a:endParaRPr>
          </a:p>
        </p:txBody>
      </p:sp>
      <p:sp>
        <p:nvSpPr>
          <p:cNvPr id="186" name="Google Shape;186;p20"/>
          <p:cNvSpPr txBox="1"/>
          <p:nvPr>
            <p:ph idx="12" type="sldNum"/>
          </p:nvPr>
        </p:nvSpPr>
        <p:spPr>
          <a:xfrm>
            <a:off x="8502739" y="6404292"/>
            <a:ext cx="184061"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87" name="Google Shape;187;p20"/>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188" name="Google Shape;188;p20"/>
          <p:cNvPicPr preferRelativeResize="0"/>
          <p:nvPr/>
        </p:nvPicPr>
        <p:blipFill rotWithShape="1">
          <a:blip r:embed="rId5">
            <a:alphaModFix/>
          </a:blip>
          <a:srcRect b="0" l="0" r="0" t="0"/>
          <a:stretch/>
        </p:blipFill>
        <p:spPr>
          <a:xfrm>
            <a:off x="3260611" y="2796170"/>
            <a:ext cx="5670776" cy="3193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1"/>
          <p:cNvPicPr preferRelativeResize="0"/>
          <p:nvPr/>
        </p:nvPicPr>
        <p:blipFill rotWithShape="1">
          <a:blip r:embed="rId3">
            <a:alphaModFix/>
          </a:blip>
          <a:srcRect b="0" l="0" r="0" t="0"/>
          <a:stretch/>
        </p:blipFill>
        <p:spPr>
          <a:xfrm>
            <a:off x="0" y="5989245"/>
            <a:ext cx="12192000" cy="868755"/>
          </a:xfrm>
          <a:prstGeom prst="rect">
            <a:avLst/>
          </a:prstGeom>
          <a:noFill/>
          <a:ln>
            <a:noFill/>
          </a:ln>
        </p:spPr>
      </p:pic>
      <p:pic>
        <p:nvPicPr>
          <p:cNvPr id="195" name="Google Shape;195;p21"/>
          <p:cNvPicPr preferRelativeResize="0"/>
          <p:nvPr/>
        </p:nvPicPr>
        <p:blipFill rotWithShape="1">
          <a:blip r:embed="rId4">
            <a:alphaModFix/>
          </a:blip>
          <a:srcRect b="0" l="0" r="0" t="0"/>
          <a:stretch/>
        </p:blipFill>
        <p:spPr>
          <a:xfrm>
            <a:off x="1" y="1"/>
            <a:ext cx="1935803" cy="839520"/>
          </a:xfrm>
          <a:prstGeom prst="rect">
            <a:avLst/>
          </a:prstGeom>
          <a:noFill/>
          <a:ln>
            <a:noFill/>
          </a:ln>
        </p:spPr>
      </p:pic>
      <p:sp>
        <p:nvSpPr>
          <p:cNvPr id="196" name="Google Shape;196;p21"/>
          <p:cNvSpPr/>
          <p:nvPr/>
        </p:nvSpPr>
        <p:spPr>
          <a:xfrm>
            <a:off x="330199" y="228599"/>
            <a:ext cx="11659637" cy="769105"/>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2DA2BF"/>
              </a:buClr>
              <a:buSzPts val="4000"/>
              <a:buFont typeface="Lucida Sans"/>
              <a:buNone/>
            </a:pPr>
            <a:r>
              <a:rPr b="1" i="0" lang="en-US" sz="4000" u="none" cap="none" strike="noStrike">
                <a:solidFill>
                  <a:srgbClr val="2DA2BF"/>
                </a:solidFill>
                <a:latin typeface="Lucida Sans"/>
                <a:ea typeface="Lucida Sans"/>
                <a:cs typeface="Lucida Sans"/>
                <a:sym typeface="Lucida Sans"/>
              </a:rPr>
              <a:t>Who Else Is At Risk?</a:t>
            </a:r>
            <a:endParaRPr b="0" i="0" sz="1400" u="none" cap="none" strike="noStrike">
              <a:solidFill>
                <a:srgbClr val="000000"/>
              </a:solidFill>
              <a:latin typeface="Arial"/>
              <a:ea typeface="Arial"/>
              <a:cs typeface="Arial"/>
              <a:sym typeface="Arial"/>
            </a:endParaRPr>
          </a:p>
        </p:txBody>
      </p:sp>
      <p:sp>
        <p:nvSpPr>
          <p:cNvPr id="197" name="Google Shape;197;p21"/>
          <p:cNvSpPr/>
          <p:nvPr/>
        </p:nvSpPr>
        <p:spPr>
          <a:xfrm>
            <a:off x="228598" y="1066800"/>
            <a:ext cx="11659637" cy="991776"/>
          </a:xfrm>
          <a:prstGeom prst="rect">
            <a:avLst/>
          </a:prstGeom>
          <a:noFill/>
          <a:ln>
            <a:noFill/>
          </a:ln>
        </p:spPr>
        <p:txBody>
          <a:bodyPr anchorCtr="0" anchor="t" bIns="45700" lIns="45700" spcFirstLastPara="1" rIns="45700" wrap="square" tIns="45700">
            <a:noAutofit/>
          </a:bodyPr>
          <a:lstStyle/>
          <a:p>
            <a:pPr indent="-457200" lvl="0" marL="457200" marR="0" rtl="0" algn="l">
              <a:lnSpc>
                <a:spcPct val="100000"/>
              </a:lnSpc>
              <a:spcBef>
                <a:spcPts val="0"/>
              </a:spcBef>
              <a:spcAft>
                <a:spcPts val="0"/>
              </a:spcAft>
              <a:buClr>
                <a:srgbClr val="000000"/>
              </a:buClr>
              <a:buSzPts val="1836"/>
              <a:buFont typeface="Arial"/>
              <a:buChar char="•"/>
            </a:pPr>
            <a:r>
              <a:rPr b="0" i="0" lang="en-US" sz="2700" u="none" cap="none" strike="noStrike">
                <a:solidFill>
                  <a:srgbClr val="000000"/>
                </a:solidFill>
                <a:latin typeface="Lucida Sans"/>
                <a:ea typeface="Lucida Sans"/>
                <a:cs typeface="Lucida Sans"/>
                <a:sym typeface="Lucida Sans"/>
              </a:rPr>
              <a:t>People who spend long periods of time in the sun need to learn sun safe habits!</a:t>
            </a:r>
            <a:endParaRPr b="0" i="0" sz="1400" u="none" cap="none" strike="noStrike">
              <a:solidFill>
                <a:srgbClr val="000000"/>
              </a:solidFill>
              <a:latin typeface="Arial"/>
              <a:ea typeface="Arial"/>
              <a:cs typeface="Arial"/>
              <a:sym typeface="Arial"/>
            </a:endParaRPr>
          </a:p>
        </p:txBody>
      </p:sp>
      <p:sp>
        <p:nvSpPr>
          <p:cNvPr id="198" name="Google Shape;198;p21"/>
          <p:cNvSpPr txBox="1"/>
          <p:nvPr>
            <p:ph idx="12" type="sldNum"/>
          </p:nvPr>
        </p:nvSpPr>
        <p:spPr>
          <a:xfrm>
            <a:off x="8422818" y="6404292"/>
            <a:ext cx="263983" cy="269241"/>
          </a:xfrm>
          <a:prstGeom prst="rect">
            <a:avLst/>
          </a:prstGeom>
          <a:noFill/>
          <a:ln>
            <a:noFill/>
          </a:ln>
        </p:spPr>
        <p:txBody>
          <a:bodyPr anchorCtr="0" anchor="ctr" bIns="45700" lIns="45700" spcFirstLastPara="1" rIns="45700" wrap="square" tIns="45700">
            <a:noAutofit/>
          </a:bodyPr>
          <a:lstStyle/>
          <a:p>
            <a:pPr indent="0" lvl="0" marL="0" rtl="0" algn="r">
              <a:lnSpc>
                <a:spcPct val="100000"/>
              </a:lnSpc>
              <a:spcBef>
                <a:spcPts val="0"/>
              </a:spcBef>
              <a:spcAft>
                <a:spcPts val="0"/>
              </a:spcAft>
              <a:buClr>
                <a:srgbClr val="898989"/>
              </a:buClr>
              <a:buSzPts val="1200"/>
              <a:buFont typeface="Calibri"/>
              <a:buNone/>
            </a:pPr>
            <a:fld id="{00000000-1234-1234-1234-123412341234}" type="slidenum">
              <a:rPr lang="en-US" sz="1200">
                <a:solidFill>
                  <a:srgbClr val="898989"/>
                </a:solidFill>
              </a:rPr>
              <a:t>‹#›</a:t>
            </a:fld>
            <a:endParaRPr/>
          </a:p>
        </p:txBody>
      </p:sp>
      <p:sp>
        <p:nvSpPr>
          <p:cNvPr id="199" name="Google Shape;199;p21"/>
          <p:cNvSpPr/>
          <p:nvPr/>
        </p:nvSpPr>
        <p:spPr>
          <a:xfrm>
            <a:off x="3124200" y="6404292"/>
            <a:ext cx="2895600" cy="269241"/>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898989"/>
              </a:buClr>
              <a:buSzPts val="1200"/>
              <a:buFont typeface="Calibri"/>
              <a:buNone/>
            </a:pPr>
            <a:r>
              <a:rPr b="0" i="0" lang="en-US" sz="1200" u="none" cap="none" strike="noStrike">
                <a:solidFill>
                  <a:srgbClr val="898989"/>
                </a:solidFill>
                <a:latin typeface="Calibri"/>
                <a:ea typeface="Calibri"/>
                <a:cs typeface="Calibri"/>
                <a:sym typeface="Calibri"/>
              </a:rPr>
              <a:t>© CSCF2013</a:t>
            </a:r>
            <a:endParaRPr b="0" i="0" sz="1400" u="none" cap="none" strike="noStrike">
              <a:solidFill>
                <a:srgbClr val="000000"/>
              </a:solidFill>
              <a:latin typeface="Arial"/>
              <a:ea typeface="Arial"/>
              <a:cs typeface="Arial"/>
              <a:sym typeface="Arial"/>
            </a:endParaRPr>
          </a:p>
        </p:txBody>
      </p:sp>
      <p:pic>
        <p:nvPicPr>
          <p:cNvPr id="200" name="Google Shape;200;p21"/>
          <p:cNvPicPr preferRelativeResize="0"/>
          <p:nvPr/>
        </p:nvPicPr>
        <p:blipFill rotWithShape="1">
          <a:blip r:embed="rId5">
            <a:alphaModFix/>
          </a:blip>
          <a:srcRect b="0" l="0" r="0" t="0"/>
          <a:stretch/>
        </p:blipFill>
        <p:spPr>
          <a:xfrm>
            <a:off x="1710966" y="3781785"/>
            <a:ext cx="2572468" cy="1930400"/>
          </a:xfrm>
          <a:prstGeom prst="rect">
            <a:avLst/>
          </a:prstGeom>
          <a:noFill/>
          <a:ln>
            <a:noFill/>
          </a:ln>
        </p:spPr>
      </p:pic>
      <p:pic>
        <p:nvPicPr>
          <p:cNvPr id="201" name="Google Shape;201;p21"/>
          <p:cNvPicPr preferRelativeResize="0"/>
          <p:nvPr/>
        </p:nvPicPr>
        <p:blipFill rotWithShape="1">
          <a:blip r:embed="rId6">
            <a:alphaModFix/>
          </a:blip>
          <a:srcRect b="0" l="0" r="0" t="0"/>
          <a:stretch/>
        </p:blipFill>
        <p:spPr>
          <a:xfrm>
            <a:off x="8422818" y="1766017"/>
            <a:ext cx="2593349" cy="1727457"/>
          </a:xfrm>
          <a:prstGeom prst="rect">
            <a:avLst/>
          </a:prstGeom>
          <a:noFill/>
          <a:ln>
            <a:noFill/>
          </a:ln>
        </p:spPr>
      </p:pic>
      <p:pic>
        <p:nvPicPr>
          <p:cNvPr id="202" name="Google Shape;202;p21"/>
          <p:cNvPicPr preferRelativeResize="0"/>
          <p:nvPr/>
        </p:nvPicPr>
        <p:blipFill rotWithShape="1">
          <a:blip r:embed="rId7">
            <a:alphaModFix/>
          </a:blip>
          <a:srcRect b="0" l="0" r="0" t="0"/>
          <a:stretch/>
        </p:blipFill>
        <p:spPr>
          <a:xfrm>
            <a:off x="3549382" y="1923996"/>
            <a:ext cx="2758371" cy="1580729"/>
          </a:xfrm>
          <a:prstGeom prst="rect">
            <a:avLst/>
          </a:prstGeom>
          <a:noFill/>
          <a:ln>
            <a:noFill/>
          </a:ln>
        </p:spPr>
      </p:pic>
      <p:pic>
        <p:nvPicPr>
          <p:cNvPr id="203" name="Google Shape;203;p21"/>
          <p:cNvPicPr preferRelativeResize="0"/>
          <p:nvPr/>
        </p:nvPicPr>
        <p:blipFill>
          <a:blip r:embed="rId8">
            <a:alphaModFix/>
          </a:blip>
          <a:stretch>
            <a:fillRect/>
          </a:stretch>
        </p:blipFill>
        <p:spPr>
          <a:xfrm>
            <a:off x="6307750" y="3786024"/>
            <a:ext cx="2692400" cy="19219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