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Lst>
  <p:sldSz cy="6858000" cx="12192000"/>
  <p:notesSz cx="6858000" cy="9144000"/>
  <p:embeddedFontLst>
    <p:embeddedFont>
      <p:font typeface="Roboto"/>
      <p:regular r:id="rId48"/>
      <p:bold r:id="rId49"/>
      <p:italic r:id="rId50"/>
      <p:boldItalic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Roboto-regular.fntdata"/><Relationship Id="rId47" Type="http://schemas.openxmlformats.org/officeDocument/2006/relationships/slide" Target="slides/slide43.xml"/><Relationship Id="rId49" Type="http://schemas.openxmlformats.org/officeDocument/2006/relationships/font" Target="fonts/Roboto-bold.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font" Target="fonts/Roboto-boldItalic.fntdata"/><Relationship Id="rId50" Type="http://schemas.openxmlformats.org/officeDocument/2006/relationships/font" Target="fonts/Roboto-italic.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t>Start by introducing yourself (name, school you go to, etc.).</a:t>
            </a:r>
            <a:endParaRPr/>
          </a:p>
        </p:txBody>
      </p:sp>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1670b491ea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 name="Google Shape;195;g1670b491ea7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sz="1300"/>
              <a:t>Now the first thing that comes to mind to prevent sunburns is sunscreen.</a:t>
            </a:r>
            <a:endParaRPr b="1" sz="1300"/>
          </a:p>
          <a:p>
            <a:pPr indent="0" lvl="0" marL="0" rtl="0" algn="l">
              <a:spcBef>
                <a:spcPts val="0"/>
              </a:spcBef>
              <a:spcAft>
                <a:spcPts val="0"/>
              </a:spcAft>
              <a:buClr>
                <a:schemeClr val="dk1"/>
              </a:buClr>
              <a:buSzPts val="1100"/>
              <a:buFont typeface="Arial"/>
              <a:buNone/>
            </a:pPr>
            <a:r>
              <a:t/>
            </a:r>
            <a:endParaRPr b="1" sz="1300"/>
          </a:p>
          <a:p>
            <a:pPr indent="0" lvl="0" marL="0" rtl="0" algn="l">
              <a:spcBef>
                <a:spcPts val="0"/>
              </a:spcBef>
              <a:spcAft>
                <a:spcPts val="0"/>
              </a:spcAft>
              <a:buClr>
                <a:schemeClr val="dk1"/>
              </a:buClr>
              <a:buSzPts val="1100"/>
              <a:buFont typeface="Arial"/>
              <a:buNone/>
            </a:pPr>
            <a:r>
              <a:rPr b="1" lang="en-US" sz="1300"/>
              <a:t>(Read slide) </a:t>
            </a:r>
            <a:endParaRPr b="1" sz="1300">
              <a:highlight>
                <a:schemeClr val="accent5"/>
              </a:highlight>
            </a:endParaRPr>
          </a:p>
          <a:p>
            <a:pPr indent="0" lvl="0" marL="0" rtl="0" algn="l">
              <a:spcBef>
                <a:spcPts val="0"/>
              </a:spcBef>
              <a:spcAft>
                <a:spcPts val="0"/>
              </a:spcAft>
              <a:buClr>
                <a:schemeClr val="dk1"/>
              </a:buClr>
              <a:buSzPts val="1100"/>
              <a:buFont typeface="Arial"/>
              <a:buNone/>
            </a:pPr>
            <a:r>
              <a:t/>
            </a:r>
            <a:endParaRPr b="1" sz="1300">
              <a:highlight>
                <a:schemeClr val="accent5"/>
              </a:highlight>
            </a:endParaRPr>
          </a:p>
          <a:p>
            <a:pPr indent="0" lvl="0" marL="0" rtl="0" algn="l">
              <a:spcBef>
                <a:spcPts val="0"/>
              </a:spcBef>
              <a:spcAft>
                <a:spcPts val="0"/>
              </a:spcAft>
              <a:buClr>
                <a:schemeClr val="dk1"/>
              </a:buClr>
              <a:buSzPts val="1100"/>
              <a:buFont typeface="Arial"/>
              <a:buNone/>
            </a:pPr>
            <a:r>
              <a:rPr lang="en-US" sz="1100"/>
              <a:t>If someone wears sunscreen and still got a sunburn, there are 3 reasons why that might have happened:</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lang="en-US" sz="1100"/>
              <a:t>First, they might not have used enough sunscreen. </a:t>
            </a:r>
            <a:r>
              <a:rPr b="1" lang="en-US" sz="1100"/>
              <a:t>There is no such thing as too much sunscreen. </a:t>
            </a:r>
            <a:r>
              <a:rPr lang="en-US" sz="1100"/>
              <a:t>Always apply </a:t>
            </a:r>
            <a:r>
              <a:rPr lang="en-US" sz="1100"/>
              <a:t>about 1 oz of sunscreen</a:t>
            </a:r>
            <a:r>
              <a:rPr lang="en-US" sz="1100"/>
              <a:t> any time you go outside</a:t>
            </a:r>
            <a:r>
              <a:rPr lang="en-US" sz="1100"/>
              <a:t>.</a:t>
            </a:r>
            <a:endParaRPr sz="1100"/>
          </a:p>
          <a:p>
            <a:pPr indent="0" lvl="0" marL="0" rtl="0" algn="l">
              <a:spcBef>
                <a:spcPts val="0"/>
              </a:spcBef>
              <a:spcAft>
                <a:spcPts val="0"/>
              </a:spcAft>
              <a:buClr>
                <a:schemeClr val="dk1"/>
              </a:buClr>
              <a:buSzPts val="1100"/>
              <a:buFont typeface="Arial"/>
              <a:buNone/>
            </a:pPr>
            <a:r>
              <a:rPr lang="en-US" sz="1100"/>
              <a:t>Second, they might have forgotten to </a:t>
            </a:r>
            <a:r>
              <a:rPr b="1" lang="en-US" sz="1100"/>
              <a:t>reapply their sunscreen after 2 hours</a:t>
            </a:r>
            <a:r>
              <a:rPr lang="en-US" sz="1100"/>
              <a:t>. Sunscreen becomes less effective overtime.</a:t>
            </a:r>
            <a:endParaRPr sz="1100"/>
          </a:p>
          <a:p>
            <a:pPr indent="0" lvl="0" marL="0" rtl="0" algn="l">
              <a:spcBef>
                <a:spcPts val="0"/>
              </a:spcBef>
              <a:spcAft>
                <a:spcPts val="0"/>
              </a:spcAft>
              <a:buClr>
                <a:schemeClr val="dk1"/>
              </a:buClr>
              <a:buSzPts val="1100"/>
              <a:buFont typeface="Arial"/>
              <a:buNone/>
            </a:pPr>
            <a:r>
              <a:rPr lang="en-US" sz="1100"/>
              <a:t>And lastly, they might have used</a:t>
            </a:r>
            <a:r>
              <a:rPr b="1" lang="en-US" sz="1100"/>
              <a:t> sunscreen that had expired</a:t>
            </a:r>
            <a:r>
              <a:rPr lang="en-US" sz="1100"/>
              <a:t>. Always discard sunscreen after it has expired, or if it has changed in color or smell. </a:t>
            </a:r>
            <a:endParaRPr sz="1100"/>
          </a:p>
        </p:txBody>
      </p:sp>
      <p:sp>
        <p:nvSpPr>
          <p:cNvPr id="196" name="Google Shape;196;g1670b491ea7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 name="Google Shape;205;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400">
                <a:solidFill>
                  <a:srgbClr val="000000"/>
                </a:solidFill>
              </a:rPr>
              <a:t>If you don’t have any sunscreen, there are still things you can do to prevent sun damage.</a:t>
            </a:r>
            <a:endParaRPr sz="1400">
              <a:solidFill>
                <a:srgbClr val="000000"/>
              </a:solidFill>
            </a:endParaRPr>
          </a:p>
          <a:p>
            <a:pPr indent="0" lvl="0" marL="0" rtl="0" algn="l">
              <a:spcBef>
                <a:spcPts val="0"/>
              </a:spcBef>
              <a:spcAft>
                <a:spcPts val="0"/>
              </a:spcAft>
              <a:buNone/>
            </a:pPr>
            <a:r>
              <a:t/>
            </a:r>
            <a:endParaRPr b="1" sz="1400">
              <a:solidFill>
                <a:srgbClr val="000000"/>
              </a:solidFill>
            </a:endParaRPr>
          </a:p>
          <a:p>
            <a:pPr indent="0" lvl="0" marL="0" rtl="0" algn="l">
              <a:spcBef>
                <a:spcPts val="0"/>
              </a:spcBef>
              <a:spcAft>
                <a:spcPts val="0"/>
              </a:spcAft>
              <a:buNone/>
            </a:pPr>
            <a:r>
              <a:rPr b="1" lang="en-US" sz="1400">
                <a:solidFill>
                  <a:srgbClr val="000000"/>
                </a:solidFill>
              </a:rPr>
              <a:t>(Read Slide)</a:t>
            </a:r>
            <a:endParaRPr b="1" sz="1400">
              <a:solidFill>
                <a:srgbClr val="000000"/>
              </a:solidFill>
            </a:endParaRPr>
          </a:p>
          <a:p>
            <a:pPr indent="0" lvl="0" marL="0" rtl="0" algn="l">
              <a:spcBef>
                <a:spcPts val="0"/>
              </a:spcBef>
              <a:spcAft>
                <a:spcPts val="0"/>
              </a:spcAft>
              <a:buNone/>
            </a:pPr>
            <a:r>
              <a:t/>
            </a:r>
            <a:endParaRPr b="1" sz="1400">
              <a:solidFill>
                <a:srgbClr val="000000"/>
              </a:solidFill>
            </a:endParaRPr>
          </a:p>
          <a:p>
            <a:pPr indent="0" lvl="0" marL="0" rtl="0" algn="l">
              <a:spcBef>
                <a:spcPts val="0"/>
              </a:spcBef>
              <a:spcAft>
                <a:spcPts val="0"/>
              </a:spcAft>
              <a:buNone/>
            </a:pPr>
            <a:r>
              <a:rPr lang="en-US" sz="1400">
                <a:solidFill>
                  <a:srgbClr val="000000"/>
                </a:solidFill>
              </a:rPr>
              <a:t>Fun Fact: The best type of sun protection is simply to stay out of the sun!</a:t>
            </a:r>
            <a:endParaRPr sz="1400">
              <a:solidFill>
                <a:srgbClr val="000000"/>
              </a:solidFill>
            </a:endParaRPr>
          </a:p>
        </p:txBody>
      </p:sp>
      <p:sp>
        <p:nvSpPr>
          <p:cNvPr id="206" name="Google Shape;206;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t>(Read Slide)</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lang="en-US" sz="850">
                <a:solidFill>
                  <a:srgbClr val="202124"/>
                </a:solidFill>
                <a:highlight>
                  <a:srgbClr val="FFFFFF"/>
                </a:highlight>
                <a:latin typeface="Arial"/>
                <a:ea typeface="Arial"/>
                <a:cs typeface="Arial"/>
                <a:sym typeface="Arial"/>
              </a:rPr>
              <a:t>(Extra info about tanning beds: UV rays from tanning bed </a:t>
            </a:r>
            <a:r>
              <a:rPr lang="en-US" sz="850">
                <a:solidFill>
                  <a:srgbClr val="202124"/>
                </a:solidFill>
                <a:highlight>
                  <a:srgbClr val="FFFFFF"/>
                </a:highlight>
                <a:latin typeface="Arial"/>
                <a:ea typeface="Arial"/>
                <a:cs typeface="Arial"/>
                <a:sym typeface="Arial"/>
              </a:rPr>
              <a:t>light bulbs</a:t>
            </a:r>
            <a:r>
              <a:rPr lang="en-US" sz="850">
                <a:solidFill>
                  <a:srgbClr val="202124"/>
                </a:solidFill>
                <a:highlight>
                  <a:srgbClr val="FFFFFF"/>
                </a:highlight>
                <a:latin typeface="Arial"/>
                <a:ea typeface="Arial"/>
                <a:cs typeface="Arial"/>
                <a:sym typeface="Arial"/>
              </a:rPr>
              <a:t> are much stronger than UV rays from the sun, which is </a:t>
            </a:r>
            <a:r>
              <a:rPr lang="en-US" sz="850">
                <a:solidFill>
                  <a:srgbClr val="202124"/>
                </a:solidFill>
                <a:highlight>
                  <a:srgbClr val="FFFFFF"/>
                </a:highlight>
                <a:latin typeface="Arial"/>
                <a:ea typeface="Arial"/>
                <a:cs typeface="Arial"/>
                <a:sym typeface="Arial"/>
              </a:rPr>
              <a:t>what makes them more dangerous. 20 minutes in a tanning bed is equivalent to 2 hours out in the midday sun without protection</a:t>
            </a:r>
            <a:r>
              <a:rPr lang="en-US" sz="850">
                <a:solidFill>
                  <a:srgbClr val="202124"/>
                </a:solidFill>
                <a:highlight>
                  <a:srgbClr val="FFFFFF"/>
                </a:highlight>
                <a:latin typeface="Arial"/>
                <a:ea typeface="Arial"/>
                <a:cs typeface="Arial"/>
                <a:sym typeface="Arial"/>
              </a:rPr>
              <a:t>).</a:t>
            </a:r>
            <a:endParaRPr sz="850">
              <a:solidFill>
                <a:srgbClr val="202124"/>
              </a:solidFill>
              <a:highlight>
                <a:srgbClr val="FFFFFF"/>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850">
              <a:solidFill>
                <a:srgbClr val="202124"/>
              </a:solidFill>
              <a:highlight>
                <a:srgbClr val="FFFFFF"/>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850">
                <a:solidFill>
                  <a:srgbClr val="202124"/>
                </a:solidFill>
                <a:highlight>
                  <a:srgbClr val="FFFFFF"/>
                </a:highlight>
                <a:latin typeface="Arial"/>
                <a:ea typeface="Arial"/>
                <a:cs typeface="Arial"/>
                <a:sym typeface="Arial"/>
              </a:rPr>
              <a:t>(Extra info about sun safety and the media: When googling pictures of sunscreen, 99% of the pictures show people at the beach. This reinforces the idea that you should only wear sunscreen to the beach. The truth is that you should be wearing sunscreen any time you will be outside for more than 15 minutes).</a:t>
            </a:r>
            <a:endParaRPr sz="850">
              <a:solidFill>
                <a:srgbClr val="202124"/>
              </a:solidFill>
              <a:highlight>
                <a:srgbClr val="FFFFFF"/>
              </a:highlight>
              <a:latin typeface="Arial"/>
              <a:ea typeface="Arial"/>
              <a:cs typeface="Arial"/>
              <a:sym typeface="Arial"/>
            </a:endParaRPr>
          </a:p>
        </p:txBody>
      </p:sp>
      <p:sp>
        <p:nvSpPr>
          <p:cNvPr id="216" name="Google Shape;216;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5" name="Google Shape;225;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t>(Transition slide. This is a good chance to ask the students if they have any questions before we move on to the next topic.)</a:t>
            </a:r>
            <a:endParaRPr/>
          </a:p>
        </p:txBody>
      </p:sp>
      <p:sp>
        <p:nvSpPr>
          <p:cNvPr id="226" name="Google Shape;226;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4" name="Google Shape;234;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t>(Introduce the video)</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lang="en-US" sz="1100"/>
              <a:t>This video was made by people who were affected by a type of skin cancer called melanoma, which is a rare but dangerous form of skin cancer. They talk about they wished they had known when they were 16 years old so they could have prevented it.</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lang="en-US" sz="1100"/>
              <a:t>(Mute yourself during the video to prevent echoing or feedback from audio)</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b="1" lang="en-US" sz="1100"/>
              <a:t>(If students have questions after the video, let them know we will be talking about skin cancer first, and if their question </a:t>
            </a:r>
            <a:r>
              <a:rPr b="1" lang="en-US" sz="1100"/>
              <a:t>isn't</a:t>
            </a:r>
            <a:r>
              <a:rPr b="1" lang="en-US" sz="1100"/>
              <a:t> answered, there will be time after for asking questions)</a:t>
            </a:r>
            <a:endParaRPr b="1" sz="1100"/>
          </a:p>
        </p:txBody>
      </p:sp>
      <p:sp>
        <p:nvSpPr>
          <p:cNvPr id="235" name="Google Shape;235;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b="1" lang="en-US" sz="1100" u="sng">
                <a:latin typeface="Arial"/>
                <a:ea typeface="Arial"/>
                <a:cs typeface="Arial"/>
                <a:sym typeface="Arial"/>
              </a:rPr>
              <a:t>Warn students the next few slides have graphic pictures.</a:t>
            </a:r>
            <a:endParaRPr b="1" sz="1100" u="sng">
              <a:latin typeface="Arial"/>
              <a:ea typeface="Arial"/>
              <a:cs typeface="Arial"/>
              <a:sym typeface="Arial"/>
            </a:endParaRPr>
          </a:p>
          <a:p>
            <a:pPr indent="0" lvl="0" marL="0" rtl="0" algn="l">
              <a:spcBef>
                <a:spcPts val="1200"/>
              </a:spcBef>
              <a:spcAft>
                <a:spcPts val="0"/>
              </a:spcAft>
              <a:buNone/>
            </a:pPr>
            <a:r>
              <a:t/>
            </a:r>
            <a:endParaRPr/>
          </a:p>
        </p:txBody>
      </p:sp>
      <p:sp>
        <p:nvSpPr>
          <p:cNvPr id="241" name="Google Shape;241;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1531bfd652f_0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 name="Google Shape;248;g1531bfd652f_0_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Basal Cell Carcinoma is the most common type of skin cancer, and is caused by UV radiation from the sun.</a:t>
            </a:r>
            <a:endParaRPr/>
          </a:p>
        </p:txBody>
      </p:sp>
      <p:sp>
        <p:nvSpPr>
          <p:cNvPr id="249" name="Google Shape;249;g1531bfd652f_0_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1531bfd652f_0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8" name="Google Shape;258;g1531bfd652f_0_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Severe sunburns and intense sun exposure in childhood increase your risk, and they usually appear on areas that are often exposed to the sun, such as your face, neck and hands. </a:t>
            </a:r>
            <a:endParaRPr sz="1100">
              <a:latin typeface="Arial"/>
              <a:ea typeface="Arial"/>
              <a:cs typeface="Arial"/>
              <a:sym typeface="Arial"/>
            </a:endParaRPr>
          </a:p>
          <a:p>
            <a:pPr indent="0" lvl="0" marL="0" rtl="0" algn="l">
              <a:spcBef>
                <a:spcPts val="1200"/>
              </a:spcBef>
              <a:spcAft>
                <a:spcPts val="0"/>
              </a:spcAft>
              <a:buClr>
                <a:schemeClr val="dk1"/>
              </a:buClr>
              <a:buSzPts val="1100"/>
              <a:buFont typeface="Arial"/>
              <a:buNone/>
            </a:pPr>
            <a:r>
              <a:rPr b="1" lang="en-US" sz="1100"/>
              <a:t>(Warning: there is a picture in the next slide.)</a:t>
            </a:r>
            <a:endParaRPr b="1"/>
          </a:p>
        </p:txBody>
      </p:sp>
      <p:sp>
        <p:nvSpPr>
          <p:cNvPr id="259" name="Google Shape;259;g1531bfd652f_0_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1531bfd652f_0_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8" name="Google Shape;268;g1531bfd652f_0_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000">
                <a:solidFill>
                  <a:srgbClr val="111111"/>
                </a:solidFill>
                <a:highlight>
                  <a:srgbClr val="FFFFFF"/>
                </a:highlight>
                <a:latin typeface="Arial"/>
                <a:ea typeface="Arial"/>
                <a:cs typeface="Arial"/>
                <a:sym typeface="Arial"/>
              </a:rPr>
              <a:t>Basal cell carcinoma appears as a change in the skin, such as a growth or a sore that won't heal. </a:t>
            </a:r>
            <a:r>
              <a:rPr lang="en-US" sz="1100"/>
              <a:t>The good news about Basal Cell Carcinoma is that it is 99% treatable and is rarely fatal.</a:t>
            </a:r>
            <a:endParaRPr/>
          </a:p>
        </p:txBody>
      </p:sp>
      <p:sp>
        <p:nvSpPr>
          <p:cNvPr id="269" name="Google Shape;269;g1531bfd652f_0_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1531bfd652f_0_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8" name="Google Shape;278;g1531bfd652f_0_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100"/>
              <a:t>Squamous Cell Carcinoma is the 2nd most common type of skin cancer, and it is caused by long-term sun exposure (frequent exposure to UV rays). They usually appear on sun exposed areas such as your neck, head, hands, arms and legs.</a:t>
            </a:r>
            <a:endParaRPr sz="1100"/>
          </a:p>
          <a:p>
            <a:pPr indent="0" lvl="0" marL="0" rtl="0" algn="l">
              <a:spcBef>
                <a:spcPts val="0"/>
              </a:spcBef>
              <a:spcAft>
                <a:spcPts val="0"/>
              </a:spcAft>
              <a:buNone/>
            </a:pPr>
            <a:r>
              <a:t/>
            </a:r>
            <a:endParaRPr sz="1100"/>
          </a:p>
          <a:p>
            <a:pPr indent="0" lvl="0" marL="0" rtl="0" algn="l">
              <a:spcBef>
                <a:spcPts val="0"/>
              </a:spcBef>
              <a:spcAft>
                <a:spcPts val="0"/>
              </a:spcAft>
              <a:buClr>
                <a:schemeClr val="dk1"/>
              </a:buClr>
              <a:buSzPts val="1100"/>
              <a:buFont typeface="Arial"/>
              <a:buNone/>
            </a:pPr>
            <a:r>
              <a:rPr b="1" lang="en-US" sz="1100"/>
              <a:t>(Warning: there is a picture in the next slide.)</a:t>
            </a:r>
            <a:endParaRPr b="1"/>
          </a:p>
        </p:txBody>
      </p:sp>
      <p:sp>
        <p:nvSpPr>
          <p:cNvPr id="279" name="Google Shape;279;g1531bfd652f_0_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 name="Google Shape;9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sz="1100"/>
              <a:t>(Read slide)</a:t>
            </a:r>
            <a:endParaRPr b="1"/>
          </a:p>
        </p:txBody>
      </p:sp>
      <p:sp>
        <p:nvSpPr>
          <p:cNvPr id="99" name="Google Shape;99;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1531bfd652f_0_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8" name="Google Shape;288;g1531bfd652f_0_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lang="en-US" sz="1050">
                <a:highlight>
                  <a:schemeClr val="lt1"/>
                </a:highlight>
                <a:latin typeface="Arial"/>
                <a:ea typeface="Arial"/>
                <a:cs typeface="Arial"/>
                <a:sym typeface="Arial"/>
              </a:rPr>
              <a:t>Squamous cell carcinoma can often look like scaly red patches, open sores, rough, thickened or wart-like skin, or raised growths with a central depression (like in the picture). These can also itch or even bleed. </a:t>
            </a:r>
            <a:r>
              <a:rPr lang="en-US"/>
              <a:t>However, just like basal cell carcinoma, Squamous Cell Carcinoma is 99% treatable, especially if you catch them early.</a:t>
            </a:r>
            <a:endParaRPr/>
          </a:p>
          <a:p>
            <a:pPr indent="0" lvl="0" marL="0" rtl="0" algn="l">
              <a:spcBef>
                <a:spcPts val="1200"/>
              </a:spcBef>
              <a:spcAft>
                <a:spcPts val="0"/>
              </a:spcAft>
              <a:buNone/>
            </a:pPr>
            <a:r>
              <a:t/>
            </a:r>
            <a:endParaRPr/>
          </a:p>
        </p:txBody>
      </p:sp>
      <p:sp>
        <p:nvSpPr>
          <p:cNvPr id="289" name="Google Shape;289;g1531bfd652f_0_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1531bfd652f_0_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7" name="Google Shape;297;g1531bfd652f_0_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SzPts val="1100"/>
              <a:buNone/>
            </a:pPr>
            <a:r>
              <a:rPr lang="en-US"/>
              <a:t>Melanoma is the least common type of skin cancer, and only accounts for about 2% of all skin cancers. However, melanoma is the most dangerous type of skin cancer. This is because melanoma can spread to other parts of your body, such as your liver, lungs, or your brain. </a:t>
            </a:r>
            <a:r>
              <a:rPr lang="en-US" sz="1100"/>
              <a:t>It is caused by intense sun exposure, the kind that often results in sunburns.</a:t>
            </a:r>
            <a:endParaRPr/>
          </a:p>
          <a:p>
            <a:pPr indent="0" lvl="0" marL="0" rtl="0" algn="l">
              <a:lnSpc>
                <a:spcPct val="115000"/>
              </a:lnSpc>
              <a:spcBef>
                <a:spcPts val="1200"/>
              </a:spcBef>
              <a:spcAft>
                <a:spcPts val="1200"/>
              </a:spcAft>
              <a:buSzPts val="1100"/>
              <a:buNone/>
            </a:pPr>
            <a:r>
              <a:rPr lang="en-US" sz="1100"/>
              <a:t>But even melanoma, as deadly it can be, is treatable if you catch it early</a:t>
            </a:r>
            <a:r>
              <a:rPr lang="en-US" sz="1100"/>
              <a:t>. Catching it early would give you a 98% chance of successful treatment. But if you wait 5 years, your chances of successful treatment will drop to 10%.</a:t>
            </a:r>
            <a:endParaRPr/>
          </a:p>
        </p:txBody>
      </p:sp>
      <p:sp>
        <p:nvSpPr>
          <p:cNvPr id="298" name="Google Shape;298;g1531bfd652f_0_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1531bfd652f_0_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7" name="Google Shape;307;g1531bfd652f_0_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100"/>
              <a:t>Melanomas are often brown and black in colour. </a:t>
            </a:r>
            <a:endParaRPr sz="1100"/>
          </a:p>
          <a:p>
            <a:pPr indent="0" lvl="0" marL="0" rtl="0" algn="l">
              <a:spcBef>
                <a:spcPts val="0"/>
              </a:spcBef>
              <a:spcAft>
                <a:spcPts val="0"/>
              </a:spcAft>
              <a:buNone/>
            </a:pPr>
            <a:r>
              <a:t/>
            </a:r>
            <a:endParaRPr sz="1100"/>
          </a:p>
          <a:p>
            <a:pPr indent="0" lvl="0" marL="0" rtl="0" algn="l">
              <a:spcBef>
                <a:spcPts val="0"/>
              </a:spcBef>
              <a:spcAft>
                <a:spcPts val="0"/>
              </a:spcAft>
              <a:buClr>
                <a:schemeClr val="dk1"/>
              </a:buClr>
              <a:buFont typeface="Arial"/>
              <a:buNone/>
            </a:pPr>
            <a:r>
              <a:rPr lang="en-US" sz="1100"/>
              <a:t>Melanomas can sometimes look like moles, and sometimes DNA mutations can cause moles that we already have to develop melanoma.</a:t>
            </a:r>
            <a:endParaRPr sz="1100"/>
          </a:p>
          <a:p>
            <a:pPr indent="0" lvl="0" marL="0" rtl="0" algn="l">
              <a:spcBef>
                <a:spcPts val="0"/>
              </a:spcBef>
              <a:spcAft>
                <a:spcPts val="0"/>
              </a:spcAft>
              <a:buClr>
                <a:schemeClr val="dk1"/>
              </a:buClr>
              <a:buFont typeface="Arial"/>
              <a:buNone/>
            </a:pPr>
            <a:r>
              <a:t/>
            </a:r>
            <a:endParaRPr sz="1100"/>
          </a:p>
          <a:p>
            <a:pPr indent="0" lvl="0" marL="0" rtl="0" algn="l">
              <a:spcBef>
                <a:spcPts val="0"/>
              </a:spcBef>
              <a:spcAft>
                <a:spcPts val="0"/>
              </a:spcAft>
              <a:buClr>
                <a:schemeClr val="dk1"/>
              </a:buClr>
              <a:buFont typeface="Arial"/>
              <a:buNone/>
            </a:pPr>
            <a:r>
              <a:rPr lang="en-US" sz="1100"/>
              <a:t>So how do we know the difference between moles and melanomas? Well first, we need talk about what moles are. </a:t>
            </a:r>
            <a:endParaRPr sz="1100"/>
          </a:p>
          <a:p>
            <a:pPr indent="0" lvl="0" marL="0" rtl="0" algn="l">
              <a:spcBef>
                <a:spcPts val="0"/>
              </a:spcBef>
              <a:spcAft>
                <a:spcPts val="0"/>
              </a:spcAft>
              <a:buNone/>
            </a:pPr>
            <a:r>
              <a:t/>
            </a:r>
            <a:endParaRPr sz="1100"/>
          </a:p>
        </p:txBody>
      </p:sp>
      <p:sp>
        <p:nvSpPr>
          <p:cNvPr id="308" name="Google Shape;308;g1531bfd652f_0_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1531bfd652f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 name="Google Shape;317;g1531bfd652f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500">
                <a:solidFill>
                  <a:srgbClr val="000000"/>
                </a:solidFill>
              </a:rPr>
              <a:t>(Read slide)</a:t>
            </a:r>
            <a:endParaRPr b="1" sz="1500">
              <a:solidFill>
                <a:srgbClr val="000000"/>
              </a:solidFill>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US" sz="1100"/>
              <a:t>So how do we know when a mole is suspicious?</a:t>
            </a:r>
            <a:endParaRPr/>
          </a:p>
          <a:p>
            <a:pPr indent="0" lvl="0" marL="0" rtl="0" algn="l">
              <a:spcBef>
                <a:spcPts val="0"/>
              </a:spcBef>
              <a:spcAft>
                <a:spcPts val="0"/>
              </a:spcAft>
              <a:buNone/>
            </a:pPr>
            <a:r>
              <a:t/>
            </a:r>
            <a:endParaRPr/>
          </a:p>
        </p:txBody>
      </p:sp>
      <p:sp>
        <p:nvSpPr>
          <p:cNvPr id="318" name="Google Shape;318;g1531bfd652f_0_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6" name="Google Shape;326;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100">
                <a:solidFill>
                  <a:srgbClr val="000000"/>
                </a:solidFill>
              </a:rPr>
              <a:t>We use the ABCDE’s of early detection. The ABCDE’s can help you tell which moles are suspicious and need to be checked out by a doctor. </a:t>
            </a:r>
            <a:endParaRPr sz="1100">
              <a:solidFill>
                <a:srgbClr val="000000"/>
              </a:solidFill>
            </a:endParaRPr>
          </a:p>
          <a:p>
            <a:pPr indent="0" lvl="0" marL="0" rtl="0" algn="l">
              <a:spcBef>
                <a:spcPts val="0"/>
              </a:spcBef>
              <a:spcAft>
                <a:spcPts val="0"/>
              </a:spcAft>
              <a:buNone/>
            </a:pPr>
            <a:r>
              <a:t/>
            </a:r>
            <a:endParaRPr sz="1100">
              <a:solidFill>
                <a:srgbClr val="000000"/>
              </a:solidFill>
            </a:endParaRPr>
          </a:p>
          <a:p>
            <a:pPr indent="0" lvl="0" marL="0" rtl="0" algn="l">
              <a:spcBef>
                <a:spcPts val="0"/>
              </a:spcBef>
              <a:spcAft>
                <a:spcPts val="0"/>
              </a:spcAft>
              <a:buNone/>
            </a:pPr>
            <a:r>
              <a:rPr lang="en-US" sz="1100">
                <a:solidFill>
                  <a:srgbClr val="000000"/>
                </a:solidFill>
              </a:rPr>
              <a:t>Early detection is important when it comes to skin cancer, because the earlier you catch it, the easier it is to get rid of. Catching melanoma before it spreads might even help you avoid more serious types of treatment, such as surgery or chemotherapy.</a:t>
            </a:r>
            <a:endParaRPr sz="1100">
              <a:solidFill>
                <a:srgbClr val="000000"/>
              </a:solidFill>
            </a:endParaRPr>
          </a:p>
          <a:p>
            <a:pPr indent="0" lvl="0" marL="0" rtl="0" algn="l">
              <a:spcBef>
                <a:spcPts val="0"/>
              </a:spcBef>
              <a:spcAft>
                <a:spcPts val="0"/>
              </a:spcAft>
              <a:buNone/>
            </a:pPr>
            <a:r>
              <a:t/>
            </a:r>
            <a:endParaRPr sz="1100">
              <a:solidFill>
                <a:srgbClr val="000000"/>
              </a:solidFill>
            </a:endParaRPr>
          </a:p>
          <a:p>
            <a:pPr indent="0" lvl="0" marL="0" rtl="0" algn="l">
              <a:spcBef>
                <a:spcPts val="0"/>
              </a:spcBef>
              <a:spcAft>
                <a:spcPts val="0"/>
              </a:spcAft>
              <a:buNone/>
            </a:pPr>
            <a:r>
              <a:rPr lang="en-US" sz="1100">
                <a:solidFill>
                  <a:srgbClr val="000000"/>
                </a:solidFill>
              </a:rPr>
              <a:t>So what we need to do is to check our bodies at least once a month for suspicious moles. We need to check everywhere on our bodies. We check behind our ears, in between our toes, and even our armpits.</a:t>
            </a:r>
            <a:endParaRPr sz="1100">
              <a:solidFill>
                <a:srgbClr val="000000"/>
              </a:solidFill>
            </a:endParaRPr>
          </a:p>
          <a:p>
            <a:pPr indent="0" lvl="0" marL="0" rtl="0" algn="l">
              <a:spcBef>
                <a:spcPts val="0"/>
              </a:spcBef>
              <a:spcAft>
                <a:spcPts val="0"/>
              </a:spcAft>
              <a:buNone/>
            </a:pPr>
            <a:r>
              <a:t/>
            </a:r>
            <a:endParaRPr sz="1100">
              <a:solidFill>
                <a:srgbClr val="000000"/>
              </a:solidFill>
            </a:endParaRPr>
          </a:p>
          <a:p>
            <a:pPr indent="0" lvl="0" marL="0" rtl="0" algn="l">
              <a:spcBef>
                <a:spcPts val="0"/>
              </a:spcBef>
              <a:spcAft>
                <a:spcPts val="0"/>
              </a:spcAft>
              <a:buNone/>
            </a:pPr>
            <a:r>
              <a:rPr lang="en-US" sz="1100">
                <a:solidFill>
                  <a:srgbClr val="000000"/>
                </a:solidFill>
              </a:rPr>
              <a:t>Now let’s talk about what can make a mole suspicious. </a:t>
            </a:r>
            <a:endParaRPr sz="1100">
              <a:solidFill>
                <a:srgbClr val="000000"/>
              </a:solidFill>
            </a:endParaRPr>
          </a:p>
        </p:txBody>
      </p:sp>
      <p:sp>
        <p:nvSpPr>
          <p:cNvPr id="327" name="Google Shape;327;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t>If you take the regular mole and fold it in half,  both sides will match, meaning it is symmetrical, which means it’s safe.</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lang="en-US" sz="1100"/>
              <a:t>But, if you take the irregular mole and fold it in half, the two sides wouldn’t match, meaning it is asymmetrical, which is </a:t>
            </a:r>
            <a:r>
              <a:rPr b="1" lang="en-US" sz="1100"/>
              <a:t>more suspicious.</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b="1" lang="en-US" sz="1100"/>
              <a:t>HOWEVER;</a:t>
            </a:r>
            <a:endParaRPr b="1" sz="1100"/>
          </a:p>
          <a:p>
            <a:pPr indent="0" lvl="0" marL="0" rtl="0" algn="l">
              <a:spcBef>
                <a:spcPts val="0"/>
              </a:spcBef>
              <a:spcAft>
                <a:spcPts val="0"/>
              </a:spcAft>
              <a:buClr>
                <a:schemeClr val="dk1"/>
              </a:buClr>
              <a:buSzPts val="1100"/>
              <a:buFont typeface="Arial"/>
              <a:buNone/>
            </a:pPr>
            <a:r>
              <a:rPr lang="en-US" sz="1100"/>
              <a:t>If you have a mole that looks like that, and you’ve </a:t>
            </a:r>
            <a:r>
              <a:rPr b="1" lang="en-US" sz="1100"/>
              <a:t>had it your whole life and it has never changed</a:t>
            </a:r>
            <a:r>
              <a:rPr lang="en-US" sz="1100"/>
              <a:t>, it is still safe.</a:t>
            </a:r>
            <a:endParaRPr/>
          </a:p>
        </p:txBody>
      </p:sp>
      <p:sp>
        <p:nvSpPr>
          <p:cNvPr id="335" name="Google Shape;335;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t>We are looking for even, regular edges like in the first picture, as opposed to the very uneven and irregular edges in the second picture. Those irregular edges make this mole </a:t>
            </a:r>
            <a:r>
              <a:rPr b="1" lang="en-US" sz="1100"/>
              <a:t>more suspicious.</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b="1" lang="en-US" sz="1100"/>
              <a:t>HOWEVER;</a:t>
            </a:r>
            <a:endParaRPr sz="1100"/>
          </a:p>
          <a:p>
            <a:pPr indent="0" lvl="0" marL="0" rtl="0" algn="l">
              <a:spcBef>
                <a:spcPts val="0"/>
              </a:spcBef>
              <a:spcAft>
                <a:spcPts val="0"/>
              </a:spcAft>
              <a:buNone/>
            </a:pPr>
            <a:r>
              <a:rPr lang="en-US" sz="1100"/>
              <a:t>If you have a mole that looks like that, but you’ve </a:t>
            </a:r>
            <a:r>
              <a:rPr b="1" lang="en-US" sz="1100"/>
              <a:t>had it your whole life and it has never changed</a:t>
            </a:r>
            <a:r>
              <a:rPr lang="en-US" sz="1100"/>
              <a:t>, it is still safe.</a:t>
            </a:r>
            <a:endParaRPr/>
          </a:p>
        </p:txBody>
      </p:sp>
      <p:sp>
        <p:nvSpPr>
          <p:cNvPr id="349" name="Google Shape;349;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t>Moles can be lots of different colors, from a light tan to a dark brown, and even purple. But, as long as they are only one color, they are still safe.</a:t>
            </a:r>
            <a:endParaRPr sz="1100"/>
          </a:p>
          <a:p>
            <a:pPr indent="0" lvl="0" marL="0" rtl="0" algn="l">
              <a:spcBef>
                <a:spcPts val="0"/>
              </a:spcBef>
              <a:spcAft>
                <a:spcPts val="0"/>
              </a:spcAft>
              <a:buClr>
                <a:schemeClr val="dk1"/>
              </a:buClr>
              <a:buSzPts val="1100"/>
              <a:buFont typeface="Arial"/>
              <a:buNone/>
            </a:pPr>
            <a:r>
              <a:rPr lang="en-US" sz="1100"/>
              <a:t>If your mole looks more like the second picture, with two colors or more, that mole </a:t>
            </a:r>
            <a:r>
              <a:rPr b="1" lang="en-US" sz="1100"/>
              <a:t>is very suspicious and needs to get checked out</a:t>
            </a:r>
            <a:r>
              <a:rPr lang="en-US" sz="1100"/>
              <a:t>. Moles are only supposed to be one color.</a:t>
            </a:r>
            <a:endParaRPr sz="1100"/>
          </a:p>
          <a:p>
            <a:pPr indent="0" lvl="0" marL="0" rtl="0" algn="l">
              <a:spcBef>
                <a:spcPts val="0"/>
              </a:spcBef>
              <a:spcAft>
                <a:spcPts val="0"/>
              </a:spcAft>
              <a:buClr>
                <a:schemeClr val="dk1"/>
              </a:buClr>
              <a:buSzPts val="1100"/>
              <a:buFont typeface="Arial"/>
              <a:buNone/>
            </a:pPr>
            <a:r>
              <a:rPr lang="en-US" sz="1100"/>
              <a:t>Two different moles on your body can be different colors, but as long as each mole is only one color, they are still safe. (Point to two different areas on yourself show what is being said)</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None/>
            </a:pPr>
            <a:r>
              <a:t/>
            </a:r>
            <a:endParaRPr/>
          </a:p>
        </p:txBody>
      </p:sp>
      <p:sp>
        <p:nvSpPr>
          <p:cNvPr id="363" name="Google Shape;363;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t>We are looking for a diameter of less than 6mm. </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lang="en-US" sz="1100"/>
              <a:t>We can actually use our pencil eraser to measure. If you put your pencil eraser on top of your mole and it covers the whole thing, it means it is smaller than 6mm, which is safe. But if you put your pencil eraser over your mole and it does not cover the whole thing, it means it’s over 6mm, which is </a:t>
            </a:r>
            <a:r>
              <a:rPr b="1" lang="en-US" sz="1100"/>
              <a:t>more suspicious</a:t>
            </a:r>
            <a:r>
              <a:rPr lang="en-US" sz="1100"/>
              <a:t>.</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b="1" lang="en-US" sz="1100"/>
              <a:t>HOWEVER;</a:t>
            </a:r>
            <a:endParaRPr b="1"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lang="en-US" sz="1100"/>
              <a:t>If you have a mole that is bigger than 6mm, but you’ve </a:t>
            </a:r>
            <a:r>
              <a:rPr b="1" lang="en-US" sz="1100"/>
              <a:t>had it your whole life and it has never changed</a:t>
            </a:r>
            <a:r>
              <a:rPr lang="en-US" sz="1100"/>
              <a:t>, it is still safe.</a:t>
            </a:r>
            <a:endParaRPr/>
          </a:p>
        </p:txBody>
      </p:sp>
      <p:sp>
        <p:nvSpPr>
          <p:cNvPr id="377" name="Google Shape;377;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t>This is when we look at the moles we have always had.</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lang="en-US" sz="1100"/>
              <a:t>Let’s say you have a mole that looks like that first picture there. Let’s also say that you are never sun safe; you never wear protective clothing, you never go under the shade, and you definitely never wore sunscreen. Then a couple years later, your mole now looks more like the last picture.  It might be bigger, or a different shape, or a different color. Those changes make that mole </a:t>
            </a:r>
            <a:r>
              <a:rPr b="1" lang="en-US" sz="1100"/>
              <a:t>very suspicious and it needs to get checked out</a:t>
            </a:r>
            <a:r>
              <a:rPr lang="en-US" sz="1100"/>
              <a:t> by a doctor”</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lang="en-US" sz="1100"/>
              <a:t>If you see any changes in your moles in size, shape or colour, definitely get that mole checked out as it could be a sign of skin cancer.</a:t>
            </a:r>
            <a:endParaRPr b="1" u="sng"/>
          </a:p>
        </p:txBody>
      </p:sp>
      <p:sp>
        <p:nvSpPr>
          <p:cNvPr id="391" name="Google Shape;391;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 name="Google Shape;110;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Let’s test how much you know already… </a:t>
            </a:r>
            <a:r>
              <a:rPr lang="en-US" sz="1150"/>
              <a:t>Raise your hand if you think skin cancer is caused by….?</a:t>
            </a:r>
            <a:endParaRPr sz="1150"/>
          </a:p>
          <a:p>
            <a:pPr indent="0" lvl="0" marL="0" rtl="0" algn="l">
              <a:spcBef>
                <a:spcPts val="0"/>
              </a:spcBef>
              <a:spcAft>
                <a:spcPts val="0"/>
              </a:spcAft>
              <a:buClr>
                <a:schemeClr val="dk1"/>
              </a:buClr>
              <a:buSzPts val="1100"/>
              <a:buFont typeface="Arial"/>
              <a:buNone/>
            </a:pPr>
            <a:r>
              <a:t/>
            </a:r>
            <a:endParaRPr sz="1150"/>
          </a:p>
          <a:p>
            <a:pPr indent="0" lvl="0" marL="0" rtl="0" algn="l">
              <a:spcBef>
                <a:spcPts val="0"/>
              </a:spcBef>
              <a:spcAft>
                <a:spcPts val="0"/>
              </a:spcAft>
              <a:buClr>
                <a:schemeClr val="dk1"/>
              </a:buClr>
              <a:buSzPts val="1100"/>
              <a:buFont typeface="Arial"/>
              <a:buNone/>
            </a:pPr>
            <a:r>
              <a:rPr lang="en-US" sz="1150"/>
              <a:t>(Clicking on this slide will show each correct answer as you go through the list. Answers are: UV radiation, tanning beds and DNA mutations)</a:t>
            </a:r>
            <a:endParaRPr sz="1150"/>
          </a:p>
          <a:p>
            <a:pPr indent="0" lvl="0" marL="0" rtl="0" algn="l">
              <a:spcBef>
                <a:spcPts val="0"/>
              </a:spcBef>
              <a:spcAft>
                <a:spcPts val="0"/>
              </a:spcAft>
              <a:buNone/>
            </a:pPr>
            <a:r>
              <a:t/>
            </a:r>
            <a:endParaRPr/>
          </a:p>
        </p:txBody>
      </p:sp>
      <p:sp>
        <p:nvSpPr>
          <p:cNvPr id="111" name="Google Shape;111;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1586f78ba0b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solidFill>
                  <a:srgbClr val="313131"/>
                </a:solidFill>
                <a:highlight>
                  <a:srgbClr val="FFFFFF"/>
                </a:highlight>
                <a:latin typeface="Arial"/>
                <a:ea typeface="Arial"/>
                <a:cs typeface="Arial"/>
                <a:sym typeface="Arial"/>
              </a:rPr>
              <a:t>The last thing to mention is that skin cancer might look different in people who have darker skin. </a:t>
            </a:r>
            <a:endParaRPr sz="1100">
              <a:solidFill>
                <a:srgbClr val="313131"/>
              </a:solidFill>
              <a:highlight>
                <a:srgbClr val="FFFFFF"/>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solidFill>
                <a:srgbClr val="313131"/>
              </a:solidFill>
              <a:highlight>
                <a:srgbClr val="FFFFFF"/>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b="1" lang="en-US" sz="1100">
                <a:solidFill>
                  <a:srgbClr val="313131"/>
                </a:solidFill>
                <a:highlight>
                  <a:srgbClr val="FFFFFF"/>
                </a:highlight>
                <a:latin typeface="Arial"/>
                <a:ea typeface="Arial"/>
                <a:cs typeface="Arial"/>
                <a:sym typeface="Arial"/>
              </a:rPr>
              <a:t>(Read slide)</a:t>
            </a:r>
            <a:endParaRPr b="1" sz="1100">
              <a:solidFill>
                <a:srgbClr val="313131"/>
              </a:solidFill>
              <a:highlight>
                <a:srgbClr val="FFFFFF"/>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solidFill>
                <a:srgbClr val="313131"/>
              </a:solidFill>
              <a:highlight>
                <a:srgbClr val="FFFFFF"/>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solidFill>
                  <a:srgbClr val="313131"/>
                </a:solidFill>
                <a:highlight>
                  <a:srgbClr val="FFFFFF"/>
                </a:highlight>
                <a:latin typeface="Arial"/>
                <a:ea typeface="Arial"/>
                <a:cs typeface="Arial"/>
                <a:sym typeface="Arial"/>
              </a:rPr>
              <a:t>Skin cancer in darker skin often develops on parts of the body that get less sun, such as: the bottom of the foot, lower leg, palms and even under a nail.</a:t>
            </a:r>
            <a:endParaRPr sz="1100">
              <a:solidFill>
                <a:srgbClr val="313131"/>
              </a:solidFill>
              <a:highlight>
                <a:srgbClr val="FFFFFF"/>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solidFill>
                <a:srgbClr val="313131"/>
              </a:solidFill>
              <a:highlight>
                <a:srgbClr val="FFFFFF"/>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solidFill>
                  <a:srgbClr val="313131"/>
                </a:solidFill>
                <a:highlight>
                  <a:srgbClr val="FFFFFF"/>
                </a:highlight>
                <a:latin typeface="Arial"/>
                <a:ea typeface="Arial"/>
                <a:cs typeface="Arial"/>
                <a:sym typeface="Arial"/>
              </a:rPr>
              <a:t>(Extra info: Bob Marley, who was a famous Jamaican singer, passed away from a melanoma that was found under the nail of his big toe. He was only 36 years old, which reminds us that melanoma can happen at any age) </a:t>
            </a:r>
            <a:endParaRPr sz="1100">
              <a:solidFill>
                <a:srgbClr val="313131"/>
              </a:solidFill>
              <a:highlight>
                <a:srgbClr val="FFFFFF"/>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solidFill>
                <a:srgbClr val="313131"/>
              </a:solidFill>
              <a:highlight>
                <a:srgbClr val="FFFFFF"/>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b="1" lang="en-US" sz="1100">
                <a:solidFill>
                  <a:srgbClr val="313131"/>
                </a:solidFill>
                <a:highlight>
                  <a:srgbClr val="FFFFFF"/>
                </a:highlight>
                <a:latin typeface="Arial"/>
                <a:ea typeface="Arial"/>
                <a:cs typeface="Arial"/>
                <a:sym typeface="Arial"/>
              </a:rPr>
              <a:t>(Ask if there are any questions about skin cancer before moving on)</a:t>
            </a:r>
            <a:endParaRPr b="1" sz="1100">
              <a:solidFill>
                <a:srgbClr val="313131"/>
              </a:solidFill>
              <a:highlight>
                <a:srgbClr val="FFFFFF"/>
              </a:highlight>
              <a:latin typeface="Arial"/>
              <a:ea typeface="Arial"/>
              <a:cs typeface="Arial"/>
              <a:sym typeface="Arial"/>
            </a:endParaRPr>
          </a:p>
        </p:txBody>
      </p:sp>
      <p:sp>
        <p:nvSpPr>
          <p:cNvPr id="400" name="Google Shape;400;g1586f78ba0b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0" name="Google Shape;410;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t>(Students can raise their hand if they think it’s true, then raise their hands if they think it’s false.)</a:t>
            </a:r>
            <a:endParaRPr sz="1100"/>
          </a:p>
          <a:p>
            <a:pPr indent="0" lvl="0" marL="0" rtl="0" algn="l">
              <a:spcBef>
                <a:spcPts val="0"/>
              </a:spcBef>
              <a:spcAft>
                <a:spcPts val="0"/>
              </a:spcAft>
              <a:buClr>
                <a:schemeClr val="dk1"/>
              </a:buClr>
              <a:buSzPts val="1100"/>
              <a:buFont typeface="Arial"/>
              <a:buNone/>
            </a:pPr>
            <a:r>
              <a:t/>
            </a:r>
            <a:endParaRPr sz="1100"/>
          </a:p>
          <a:p>
            <a:pPr indent="0" lvl="0" marL="0" marR="0" rtl="0" algn="l">
              <a:lnSpc>
                <a:spcPct val="100000"/>
              </a:lnSpc>
              <a:spcBef>
                <a:spcPts val="0"/>
              </a:spcBef>
              <a:spcAft>
                <a:spcPts val="0"/>
              </a:spcAft>
              <a:buClr>
                <a:schemeClr val="dk1"/>
              </a:buClr>
              <a:buSzPts val="1200"/>
              <a:buFont typeface="Calibri"/>
              <a:buNone/>
            </a:pPr>
            <a:r>
              <a:rPr lang="en-US" sz="1100"/>
              <a:t>(For a class learning from home, you can have the students write down on the chat which one they think is the right answer</a:t>
            </a:r>
            <a:r>
              <a:rPr lang="en-US"/>
              <a:t>. </a:t>
            </a:r>
            <a:r>
              <a:rPr lang="en-US" sz="1100"/>
              <a:t>If you can’t see the class, simply read the question and allow for 10-15 seconds before giving the answer)</a:t>
            </a:r>
            <a:endParaRPr sz="1100"/>
          </a:p>
          <a:p>
            <a:pPr indent="0" lvl="0" marL="0" rtl="0" algn="l">
              <a:spcBef>
                <a:spcPts val="0"/>
              </a:spcBef>
              <a:spcAft>
                <a:spcPts val="0"/>
              </a:spcAft>
              <a:buNone/>
            </a:pPr>
            <a:r>
              <a:t/>
            </a:r>
            <a:endParaRPr/>
          </a:p>
        </p:txBody>
      </p:sp>
      <p:sp>
        <p:nvSpPr>
          <p:cNvPr id="411" name="Google Shape;411;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8" name="Google Shape;418;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sz="1100"/>
              <a:t>True</a:t>
            </a:r>
            <a:r>
              <a:rPr lang="en-US" sz="1100"/>
              <a:t>. (Note: when you click next, the answer will pop up)</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b="1" lang="en-US" sz="1100"/>
              <a:t>But don’t put sunscreen on them as it is not dog safe! </a:t>
            </a:r>
            <a:r>
              <a:rPr lang="en-US" sz="1100"/>
              <a:t>We can help them by making sure they have shade, water and that they stay inside between 10am and 4pm. </a:t>
            </a:r>
            <a:endParaRPr/>
          </a:p>
        </p:txBody>
      </p:sp>
      <p:sp>
        <p:nvSpPr>
          <p:cNvPr id="419" name="Google Shape;419;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9" name="Google Shape;429;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sz="1100"/>
              <a:t>True.</a:t>
            </a:r>
            <a:endParaRPr b="1"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lang="en-US" sz="1100"/>
              <a:t>When wet, the fabric will stretch causing the weave to loosen, which reduces its UPF. A white t-shirt has an UPF of about 7, but once it’s wet the UPF goes down to 5.</a:t>
            </a:r>
            <a:endParaRPr/>
          </a:p>
        </p:txBody>
      </p:sp>
      <p:sp>
        <p:nvSpPr>
          <p:cNvPr id="430" name="Google Shape;430;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sz="1100"/>
              <a:t>False.</a:t>
            </a:r>
            <a:endParaRPr b="1"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lang="en-US" sz="1100"/>
              <a:t>Spray on sunscreen can be just as effective as lotion sunscreen. For both types of sunscreen, what matters is that you use enough of it. And again, there is no such thing as too much sunscreen!</a:t>
            </a:r>
            <a:endParaRPr/>
          </a:p>
        </p:txBody>
      </p:sp>
      <p:sp>
        <p:nvSpPr>
          <p:cNvPr id="440" name="Google Shape;440;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0" name="Google Shape;450;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sz="1100"/>
              <a:t>True.</a:t>
            </a:r>
            <a:endParaRPr b="1"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SzPts val="1100"/>
              <a:buNone/>
            </a:pPr>
            <a:r>
              <a:rPr lang="en-US" sz="1100"/>
              <a:t>This is because the World Health Organization has classified indoor tanning beds as a</a:t>
            </a:r>
            <a:r>
              <a:rPr b="1" lang="en-US" sz="1100"/>
              <a:t> class 1 carcinogen</a:t>
            </a:r>
            <a:r>
              <a:rPr lang="en-US" sz="1100"/>
              <a:t> along with </a:t>
            </a:r>
            <a:r>
              <a:rPr b="1" lang="en-US" sz="1100"/>
              <a:t>cigarettes and asbestos. </a:t>
            </a:r>
            <a:endParaRPr b="1" sz="1100"/>
          </a:p>
          <a:p>
            <a:pPr indent="0" lvl="0" marL="0" rtl="0" algn="l">
              <a:spcBef>
                <a:spcPts val="0"/>
              </a:spcBef>
              <a:spcAft>
                <a:spcPts val="0"/>
              </a:spcAft>
              <a:buSzPts val="1100"/>
              <a:buNone/>
            </a:pPr>
            <a:r>
              <a:t/>
            </a:r>
            <a:endParaRPr b="1" sz="1100"/>
          </a:p>
          <a:p>
            <a:pPr indent="0" lvl="0" marL="0" rtl="0" algn="l">
              <a:spcBef>
                <a:spcPts val="0"/>
              </a:spcBef>
              <a:spcAft>
                <a:spcPts val="0"/>
              </a:spcAft>
              <a:buSzPts val="1100"/>
              <a:buNone/>
            </a:pPr>
            <a:r>
              <a:rPr lang="en-US" sz="1100"/>
              <a:t>In some countries, such as Australia, tanning beds are actually illegal, as skin cancer rates are extremely high. </a:t>
            </a:r>
            <a:endParaRPr sz="1100"/>
          </a:p>
        </p:txBody>
      </p:sp>
      <p:sp>
        <p:nvSpPr>
          <p:cNvPr id="451" name="Google Shape;451;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1" name="Google Shape;461;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sz="1100"/>
              <a:t>False.</a:t>
            </a:r>
            <a:endParaRPr b="1"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lang="en-US" sz="1100"/>
              <a:t>Going out in the sun with a tan is equivalent to wearing sunscreen with an SPF of 3 or 4, which is not even close to enough to prevent sunburns.</a:t>
            </a:r>
            <a:endParaRPr sz="1100"/>
          </a:p>
          <a:p>
            <a:pPr indent="0" lvl="0" marL="0" rtl="0" algn="l">
              <a:spcBef>
                <a:spcPts val="0"/>
              </a:spcBef>
              <a:spcAft>
                <a:spcPts val="0"/>
              </a:spcAft>
              <a:buClr>
                <a:schemeClr val="dk1"/>
              </a:buClr>
              <a:buSzPts val="1100"/>
              <a:buFont typeface="Arial"/>
              <a:buNone/>
            </a:pPr>
            <a:r>
              <a:t/>
            </a:r>
            <a:endParaRPr sz="1100"/>
          </a:p>
        </p:txBody>
      </p:sp>
      <p:sp>
        <p:nvSpPr>
          <p:cNvPr id="462" name="Google Shape;462;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sz="1100"/>
              <a:t>True.</a:t>
            </a:r>
            <a:endParaRPr b="1"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None/>
            </a:pPr>
            <a:r>
              <a:rPr b="1" lang="en-US" sz="1100"/>
              <a:t> Everyone, no matter their skin colour,  should always practice sun safety when they are outside.</a:t>
            </a:r>
            <a:endParaRPr/>
          </a:p>
        </p:txBody>
      </p:sp>
      <p:sp>
        <p:nvSpPr>
          <p:cNvPr id="472" name="Google Shape;472;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2" name="Google Shape;482;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sz="1100"/>
              <a:t>False.</a:t>
            </a:r>
            <a:endParaRPr b="1"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lang="en-US" sz="1100"/>
              <a:t>An </a:t>
            </a:r>
            <a:r>
              <a:rPr lang="en-US" sz="1100"/>
              <a:t>SPF of 30 filters out about 97 percent of UV rays. This leaves about 3 percent of solar UVB reaching your skin, which can produce Vitamin D. And if you’re still worried, you can always find food that is fortified with Vitamin D.</a:t>
            </a:r>
            <a:endParaRPr/>
          </a:p>
        </p:txBody>
      </p:sp>
      <p:sp>
        <p:nvSpPr>
          <p:cNvPr id="483" name="Google Shape;483;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115cacc8681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3" name="Google Shape;493;g115cacc8681_0_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sz="1100"/>
              <a:t>False.</a:t>
            </a:r>
            <a:endParaRPr b="1"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None/>
            </a:pPr>
            <a:r>
              <a:rPr lang="en-US" sz="1100"/>
              <a:t>Snow can reflect up to 90% of UV rays, meaning you get a double dose of UV rays.</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en-US" sz="1100"/>
              <a:t>In fact, you could get frostbite and a sunburn on the same day. </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en-US" sz="1100"/>
              <a:t>The good news is that in the winter, you’re already covering much of your skin because it’s cold out. But you need to remember to protect whatever is left of your skin that is still exposed, usually </a:t>
            </a:r>
            <a:r>
              <a:rPr lang="en-US" sz="1100"/>
              <a:t>your</a:t>
            </a:r>
            <a:r>
              <a:rPr lang="en-US" sz="1100"/>
              <a:t> face.</a:t>
            </a:r>
            <a:endParaRPr sz="1100"/>
          </a:p>
        </p:txBody>
      </p:sp>
      <p:sp>
        <p:nvSpPr>
          <p:cNvPr id="494" name="Google Shape;494;g115cacc8681_0_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sz="1100"/>
              <a:t>(Read slide)</a:t>
            </a:r>
            <a:endParaRPr b="1"/>
          </a:p>
        </p:txBody>
      </p:sp>
      <p:sp>
        <p:nvSpPr>
          <p:cNvPr id="122" name="Google Shape;12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1531bfd652f_0_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4" name="Google Shape;504;g1531bfd652f_0_1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sz="1100"/>
              <a:t>T</a:t>
            </a:r>
            <a:r>
              <a:rPr b="1" lang="en-US" sz="1100"/>
              <a:t>rue</a:t>
            </a:r>
            <a:r>
              <a:rPr b="1" lang="en-US" sz="1100"/>
              <a:t>.</a:t>
            </a:r>
            <a:endParaRPr b="1"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lang="en-US" sz="1100"/>
              <a:t>It is estimated that up to 90% of wrinkles are caused by exposure to UV rays. In fact, UV rays are the main cause for premature aging, along with cigarette smoking.</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en-US" sz="1100"/>
              <a:t>The man in the picture was a truck driver. You can clearly see that one side of his face, which was the side next to the window, is much more aged than the other side. </a:t>
            </a:r>
            <a:endParaRPr sz="1100"/>
          </a:p>
        </p:txBody>
      </p:sp>
      <p:sp>
        <p:nvSpPr>
          <p:cNvPr id="505" name="Google Shape;505;g1531bfd652f_0_1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sz="1400"/>
              <a:t>(Read slide)</a:t>
            </a:r>
            <a:endParaRPr b="1" sz="14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lang="en-US" sz="1100"/>
              <a:t>But we are also looking for sunscreen with SPF 30 and something else… Does anyone remember what that was?</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b="1" lang="en-US" sz="1100"/>
              <a:t>Answer: </a:t>
            </a:r>
            <a:r>
              <a:rPr lang="en-US" sz="1100"/>
              <a:t>Waterproof sunscreen! You might think you only need waterproof sunscreen when going swimming, but it’s also for when we are sweating. </a:t>
            </a:r>
            <a:r>
              <a:rPr lang="en-US" sz="1100"/>
              <a:t>Waterproof</a:t>
            </a:r>
            <a:r>
              <a:rPr lang="en-US" sz="1100"/>
              <a:t> sunscreen will prevent it from rubbing off your skin while sweating.</a:t>
            </a:r>
            <a:endParaRPr/>
          </a:p>
        </p:txBody>
      </p:sp>
      <p:sp>
        <p:nvSpPr>
          <p:cNvPr id="515" name="Google Shape;515;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sz="1100"/>
              <a:t>(Final slide)</a:t>
            </a:r>
            <a:endParaRPr b="1"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lang="en-US" sz="1100"/>
              <a:t>Does anyone have any questions?</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lang="en-US" sz="1100"/>
              <a:t>(If you don’t know the answers to their questions, don’t try to guess. Tell them to ask their parents, google it when they get home or to ask their doctor next time they see them)</a:t>
            </a:r>
            <a:endParaRPr/>
          </a:p>
        </p:txBody>
      </p:sp>
      <p:sp>
        <p:nvSpPr>
          <p:cNvPr id="526" name="Google Shape;526;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4" name="Google Shape;534;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 name="Google Shape;131;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sz="1100"/>
              <a:t>(Read Slide)</a:t>
            </a:r>
            <a:endParaRPr b="1"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However, something that people most at risk have in common is that they have less melanin.</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lang="en-US" sz="1100"/>
              <a:t>(If you can communicate with the class, you can ask if anyone knows what melanin is)</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t/>
            </a:r>
            <a:endParaRPr sz="1100"/>
          </a:p>
        </p:txBody>
      </p:sp>
      <p:sp>
        <p:nvSpPr>
          <p:cNvPr id="132" name="Google Shape;132;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 name="Google Shape;146;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sz="1100"/>
              <a:t>(Read slide)</a:t>
            </a:r>
            <a:endParaRPr b="1"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lang="en-US" sz="1100"/>
              <a:t>Those who have darker skin might not get as many sunburns, but they are still vulnerable to the kind of sun damage that promotes skin cancer. </a:t>
            </a:r>
            <a:endParaRPr sz="1100"/>
          </a:p>
        </p:txBody>
      </p:sp>
      <p:sp>
        <p:nvSpPr>
          <p:cNvPr id="147" name="Google Shape;147;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 name="Google Shape;157;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sz="1100"/>
              <a:t>(Read slide) </a:t>
            </a:r>
            <a:endParaRPr b="1"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lang="en-US" sz="1100"/>
              <a:t>The more damage that you have, the more likely it is that you could have skin cancer in the future. This is why we try to prevent the damage, as it cannot be erased once it has occured.</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SzPts val="1100"/>
              <a:buNone/>
            </a:pPr>
            <a:r>
              <a:rPr lang="en-US" sz="1100"/>
              <a:t>Sun damage is not always so obvious. </a:t>
            </a:r>
            <a:endParaRPr sz="1100"/>
          </a:p>
          <a:p>
            <a:pPr indent="0" lvl="0" marL="0" rtl="0" algn="l">
              <a:spcBef>
                <a:spcPts val="0"/>
              </a:spcBef>
              <a:spcAft>
                <a:spcPts val="0"/>
              </a:spcAft>
              <a:buSzPts val="1100"/>
              <a:buNone/>
            </a:pPr>
            <a:r>
              <a:t/>
            </a:r>
            <a:endParaRPr sz="1100"/>
          </a:p>
          <a:p>
            <a:pPr indent="0" lvl="0" marL="0" rtl="0" algn="l">
              <a:spcBef>
                <a:spcPts val="0"/>
              </a:spcBef>
              <a:spcAft>
                <a:spcPts val="0"/>
              </a:spcAft>
              <a:buClr>
                <a:schemeClr val="dk1"/>
              </a:buClr>
              <a:buSzPts val="1100"/>
              <a:buFont typeface="Arial"/>
              <a:buNone/>
            </a:pPr>
            <a:r>
              <a:rPr b="1" lang="en-US" sz="1100"/>
              <a:t>In the first picture, you can see this lady does not have a sunburn or a tan, so you might think she doesn’t have sun damage. However, the second picture shows where damage has already </a:t>
            </a:r>
            <a:r>
              <a:rPr b="1" lang="en-US" sz="1100"/>
              <a:t>occurred</a:t>
            </a:r>
            <a:r>
              <a:rPr b="1" lang="en-US" sz="1100"/>
              <a:t>.  So, just because you don’t see it doesn’t mean it’s not there.</a:t>
            </a:r>
            <a:endParaRPr b="1" sz="1100"/>
          </a:p>
          <a:p>
            <a:pPr indent="0" lvl="0" marL="0" rtl="0" algn="l">
              <a:spcBef>
                <a:spcPts val="0"/>
              </a:spcBef>
              <a:spcAft>
                <a:spcPts val="0"/>
              </a:spcAft>
              <a:buClr>
                <a:schemeClr val="dk1"/>
              </a:buClr>
              <a:buSzPts val="1100"/>
              <a:buFont typeface="Arial"/>
              <a:buNone/>
            </a:pPr>
            <a:r>
              <a:t/>
            </a:r>
            <a:endParaRPr b="1" sz="1100"/>
          </a:p>
          <a:p>
            <a:pPr indent="0" lvl="0" marL="0" rtl="0" algn="l">
              <a:spcBef>
                <a:spcPts val="0"/>
              </a:spcBef>
              <a:spcAft>
                <a:spcPts val="0"/>
              </a:spcAft>
              <a:buClr>
                <a:schemeClr val="dk1"/>
              </a:buClr>
              <a:buSzPts val="1100"/>
              <a:buFont typeface="Arial"/>
              <a:buNone/>
            </a:pPr>
            <a:r>
              <a:rPr b="1" lang="en-US" sz="1100" u="sng"/>
              <a:t>However, having sun damage does not mean you will definitely get skin cancer; it only means you are more at risk.</a:t>
            </a:r>
            <a:endParaRPr/>
          </a:p>
        </p:txBody>
      </p:sp>
      <p:sp>
        <p:nvSpPr>
          <p:cNvPr id="158" name="Google Shape;158;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 name="Google Shape;167;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t>People who spend a lot of their time outside are more at risk. This includes outdoor workers and people who have outdoor hobbies. </a:t>
            </a:r>
            <a:r>
              <a:rPr lang="en-US" sz="1100"/>
              <a:t>In terms of jobs, we can safely assume that  a construction worker would be more at risk than an office worker. </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SzPts val="1100"/>
              <a:buNone/>
            </a:pPr>
            <a:r>
              <a:rPr lang="en-US" sz="1100"/>
              <a:t>Also at risk are people who have had more than 5 severe sunburns, people who have had skin cancer before, and older people, as they have spent more time under the sun than those of us who are younger.</a:t>
            </a:r>
            <a:endParaRPr sz="1100"/>
          </a:p>
          <a:p>
            <a:pPr indent="0" lvl="0" marL="0" rtl="0" algn="l">
              <a:spcBef>
                <a:spcPts val="0"/>
              </a:spcBef>
              <a:spcAft>
                <a:spcPts val="0"/>
              </a:spcAft>
              <a:buSzPts val="1100"/>
              <a:buNone/>
            </a:pPr>
            <a:r>
              <a:t/>
            </a:r>
            <a:endParaRPr sz="1100"/>
          </a:p>
          <a:p>
            <a:pPr indent="0" lvl="0" marL="0" rtl="0" algn="l">
              <a:spcBef>
                <a:spcPts val="0"/>
              </a:spcBef>
              <a:spcAft>
                <a:spcPts val="0"/>
              </a:spcAft>
              <a:buSzPts val="1100"/>
              <a:buNone/>
            </a:pPr>
            <a:r>
              <a:t/>
            </a:r>
            <a:endParaRPr sz="1100"/>
          </a:p>
        </p:txBody>
      </p:sp>
      <p:sp>
        <p:nvSpPr>
          <p:cNvPr id="168" name="Google Shape;168;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1531bfd652f_0_1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g1531bfd652f_0_1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1200"/>
              </a:spcBef>
              <a:spcAft>
                <a:spcPts val="0"/>
              </a:spcAft>
              <a:buClr>
                <a:schemeClr val="dk1"/>
              </a:buClr>
              <a:buSzPts val="1100"/>
              <a:buFont typeface="Arial"/>
              <a:buNone/>
            </a:pPr>
            <a:r>
              <a:rPr lang="en-US" sz="1100"/>
              <a:t>Raise your hand if you’ve ever had a sunburn?</a:t>
            </a:r>
            <a:endParaRPr sz="1100"/>
          </a:p>
          <a:p>
            <a:pPr indent="0" lvl="0" marL="0" rtl="0" algn="l">
              <a:spcBef>
                <a:spcPts val="1200"/>
              </a:spcBef>
              <a:spcAft>
                <a:spcPts val="0"/>
              </a:spcAft>
              <a:buNone/>
            </a:pPr>
            <a:r>
              <a:rPr lang="en-US"/>
              <a:t>You might be familiar with how they look like, red skin that eventually starts to peel, but let's talk about why that happens. Now, the redness of your skin is caused by the blood vessels in affected areas expanding to increase blood flow and bring immune cells to the skin to help it heal.</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When your skin peels off it’s because that’s how your body tries to get rid of damaged cells. However, as we know, some of the damage done is permanent.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For those of you who’ve had sunburns, were they painful? Sunburns can be very painful which is another reason why we want to </a:t>
            </a:r>
            <a:r>
              <a:rPr lang="en-US"/>
              <a:t>avoid</a:t>
            </a:r>
            <a:r>
              <a:rPr lang="en-US"/>
              <a:t> them.</a:t>
            </a:r>
            <a:endParaRPr/>
          </a:p>
        </p:txBody>
      </p:sp>
      <p:sp>
        <p:nvSpPr>
          <p:cNvPr id="181" name="Google Shape;181;g1531bfd652f_0_1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0"/>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8" name="Google Shape;68;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jpg"/><Relationship Id="rId4" Type="http://schemas.openxmlformats.org/officeDocument/2006/relationships/image" Target="../media/image2.png"/><Relationship Id="rId5"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4.jpg"/><Relationship Id="rId5" Type="http://schemas.openxmlformats.org/officeDocument/2006/relationships/image" Target="../media/image2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4.jpg"/><Relationship Id="rId5"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4.jpg"/><Relationship Id="rId5"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4.jpg"/><Relationship Id="rId5"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hyperlink" Target="http://drive.google.com/file/d/1mX8EilHH_E2S0qA23O3IJbJ94IrX7UqL/view" TargetMode="External"/><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4.jpg"/><Relationship Id="rId5" Type="http://schemas.openxmlformats.org/officeDocument/2006/relationships/image" Target="../media/image4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4.jpg"/><Relationship Id="rId5" Type="http://schemas.openxmlformats.org/officeDocument/2006/relationships/image" Target="../media/image26.png"/><Relationship Id="rId6"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4.jpg"/><Relationship Id="rId5" Type="http://schemas.openxmlformats.org/officeDocument/2006/relationships/image" Target="../media/image26.png"/><Relationship Id="rId6"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png"/><Relationship Id="rId4" Type="http://schemas.openxmlformats.org/officeDocument/2006/relationships/image" Target="../media/image4.jpg"/><Relationship Id="rId5" Type="http://schemas.openxmlformats.org/officeDocument/2006/relationships/image" Target="../media/image26.png"/><Relationship Id="rId6" Type="http://schemas.openxmlformats.org/officeDocument/2006/relationships/image" Target="../media/image31.png"/><Relationship Id="rId7"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image" Target="../media/image4.jpg"/><Relationship Id="rId5"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2.png"/><Relationship Id="rId5"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png"/><Relationship Id="rId4" Type="http://schemas.openxmlformats.org/officeDocument/2006/relationships/image" Target="../media/image4.jpg"/><Relationship Id="rId5" Type="http://schemas.openxmlformats.org/officeDocument/2006/relationships/image" Target="../media/image4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png"/><Relationship Id="rId4" Type="http://schemas.openxmlformats.org/officeDocument/2006/relationships/image" Target="../media/image4.jpg"/><Relationship Id="rId5"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png"/><Relationship Id="rId4" Type="http://schemas.openxmlformats.org/officeDocument/2006/relationships/image" Target="../media/image4.jpg"/><Relationship Id="rId5" Type="http://schemas.openxmlformats.org/officeDocument/2006/relationships/image" Target="../media/image4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png"/><Relationship Id="rId4" Type="http://schemas.openxmlformats.org/officeDocument/2006/relationships/image" Target="../media/image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png"/><Relationship Id="rId4" Type="http://schemas.openxmlformats.org/officeDocument/2006/relationships/image" Target="../media/image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png"/><Relationship Id="rId4" Type="http://schemas.openxmlformats.org/officeDocument/2006/relationships/image" Target="../media/image4.jpg"/><Relationship Id="rId5"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png"/><Relationship Id="rId4" Type="http://schemas.openxmlformats.org/officeDocument/2006/relationships/image" Target="../media/image4.jpg"/><Relationship Id="rId5"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png"/><Relationship Id="rId4" Type="http://schemas.openxmlformats.org/officeDocument/2006/relationships/image" Target="../media/image4.jpg"/><Relationship Id="rId5"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png"/><Relationship Id="rId4" Type="http://schemas.openxmlformats.org/officeDocument/2006/relationships/image" Target="../media/image4.jpg"/><Relationship Id="rId5"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png"/><Relationship Id="rId4" Type="http://schemas.openxmlformats.org/officeDocument/2006/relationships/image" Target="../media/image4.jpg"/><Relationship Id="rId5"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png"/><Relationship Id="rId4" Type="http://schemas.openxmlformats.org/officeDocument/2006/relationships/image" Target="../media/image4.jpg"/><Relationship Id="rId5" Type="http://schemas.openxmlformats.org/officeDocument/2006/relationships/image" Target="../media/image39.png"/><Relationship Id="rId6" Type="http://schemas.openxmlformats.org/officeDocument/2006/relationships/image" Target="../media/image3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png"/><Relationship Id="rId4" Type="http://schemas.openxmlformats.org/officeDocument/2006/relationships/image" Target="../media/image4.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png"/><Relationship Id="rId4" Type="http://schemas.openxmlformats.org/officeDocument/2006/relationships/image" Target="../media/image4.jpg"/><Relationship Id="rId5" Type="http://schemas.openxmlformats.org/officeDocument/2006/relationships/image" Target="../media/image4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png"/><Relationship Id="rId4" Type="http://schemas.openxmlformats.org/officeDocument/2006/relationships/image" Target="../media/image4.jpg"/><Relationship Id="rId5" Type="http://schemas.openxmlformats.org/officeDocument/2006/relationships/image" Target="../media/image4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5.png"/><Relationship Id="rId4" Type="http://schemas.openxmlformats.org/officeDocument/2006/relationships/image" Target="../media/image2.png"/><Relationship Id="rId5" Type="http://schemas.openxmlformats.org/officeDocument/2006/relationships/image" Target="../media/image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png"/><Relationship Id="rId4" Type="http://schemas.openxmlformats.org/officeDocument/2006/relationships/image" Target="../media/image4.jpg"/><Relationship Id="rId5" Type="http://schemas.openxmlformats.org/officeDocument/2006/relationships/image" Target="../media/image4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png"/><Relationship Id="rId4" Type="http://schemas.openxmlformats.org/officeDocument/2006/relationships/image" Target="../media/image4.jpg"/><Relationship Id="rId5" Type="http://schemas.openxmlformats.org/officeDocument/2006/relationships/image" Target="../media/image5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6.png"/><Relationship Id="rId4" Type="http://schemas.openxmlformats.org/officeDocument/2006/relationships/image" Target="../media/image2.png"/><Relationship Id="rId5" Type="http://schemas.openxmlformats.org/officeDocument/2006/relationships/image" Target="../media/image4.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48.png"/><Relationship Id="rId4" Type="http://schemas.openxmlformats.org/officeDocument/2006/relationships/image" Target="../media/image2.png"/><Relationship Id="rId5" Type="http://schemas.openxmlformats.org/officeDocument/2006/relationships/image" Target="../media/image4.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59.jpg"/><Relationship Id="rId4" Type="http://schemas.openxmlformats.org/officeDocument/2006/relationships/image" Target="../media/image2.png"/><Relationship Id="rId5"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2.png"/><Relationship Id="rId4" Type="http://schemas.openxmlformats.org/officeDocument/2006/relationships/image" Target="../media/image2.png"/><Relationship Id="rId5"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57.png"/><Relationship Id="rId4" Type="http://schemas.openxmlformats.org/officeDocument/2006/relationships/image" Target="../media/image2.png"/><Relationship Id="rId5" Type="http://schemas.openxmlformats.org/officeDocument/2006/relationships/image" Target="../media/image4.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2.png"/><Relationship Id="rId4" Type="http://schemas.openxmlformats.org/officeDocument/2006/relationships/image" Target="../media/image4.jpg"/><Relationship Id="rId5" Type="http://schemas.openxmlformats.org/officeDocument/2006/relationships/image" Target="../media/image51.png"/><Relationship Id="rId6" Type="http://schemas.openxmlformats.org/officeDocument/2006/relationships/image" Target="../media/image54.png"/><Relationship Id="rId7" Type="http://schemas.openxmlformats.org/officeDocument/2006/relationships/image" Target="../media/image5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2.png"/><Relationship Id="rId4" Type="http://schemas.openxmlformats.org/officeDocument/2006/relationships/image" Target="../media/image4.jpg"/><Relationship Id="rId5" Type="http://schemas.openxmlformats.org/officeDocument/2006/relationships/image" Target="../media/image5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2.png"/><Relationship Id="rId4" Type="http://schemas.openxmlformats.org/officeDocument/2006/relationships/image" Target="../media/image4.jpg"/><Relationship Id="rId9" Type="http://schemas.openxmlformats.org/officeDocument/2006/relationships/hyperlink" Target="https://www.instagram.com/cdnskincancerfd/?hl=en" TargetMode="External"/><Relationship Id="rId5" Type="http://schemas.openxmlformats.org/officeDocument/2006/relationships/image" Target="../media/image42.jpg"/><Relationship Id="rId6" Type="http://schemas.openxmlformats.org/officeDocument/2006/relationships/image" Target="../media/image52.jpg"/><Relationship Id="rId7" Type="http://schemas.openxmlformats.org/officeDocument/2006/relationships/hyperlink" Target="https://www.instagram.com/cdnskincancerfd/?hl=en" TargetMode="External"/><Relationship Id="rId8" Type="http://schemas.openxmlformats.org/officeDocument/2006/relationships/image" Target="../media/image5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4.jpg"/><Relationship Id="rId10" Type="http://schemas.openxmlformats.org/officeDocument/2006/relationships/image" Target="../media/image15.jpg"/><Relationship Id="rId9" Type="http://schemas.openxmlformats.org/officeDocument/2006/relationships/image" Target="../media/image3.png"/><Relationship Id="rId5" Type="http://schemas.openxmlformats.org/officeDocument/2006/relationships/image" Target="../media/image12.png"/><Relationship Id="rId6" Type="http://schemas.openxmlformats.org/officeDocument/2006/relationships/image" Target="../media/image5.png"/><Relationship Id="rId7" Type="http://schemas.openxmlformats.org/officeDocument/2006/relationships/image" Target="../media/image10.png"/><Relationship Id="rId8"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4.jpg"/><Relationship Id="rId5"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4.jpg"/><Relationship Id="rId5"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4.jpg"/><Relationship Id="rId5" Type="http://schemas.openxmlformats.org/officeDocument/2006/relationships/image" Target="../media/image14.png"/><Relationship Id="rId6"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4.jpg"/><Relationship Id="rId5" Type="http://schemas.openxmlformats.org/officeDocument/2006/relationships/image" Target="../media/image19.png"/><Relationship Id="rId6"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3"/>
          <p:cNvSpPr/>
          <p:nvPr/>
        </p:nvSpPr>
        <p:spPr>
          <a:xfrm>
            <a:off x="1326300" y="1581850"/>
            <a:ext cx="9539400" cy="14178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1FAECD"/>
              </a:buClr>
              <a:buSzPts val="3800"/>
              <a:buFont typeface="Lucida Sans"/>
              <a:buNone/>
            </a:pPr>
            <a:r>
              <a:rPr b="1" i="0" lang="en-US" sz="4400" u="none" cap="none" strike="noStrike">
                <a:solidFill>
                  <a:srgbClr val="1FAECD"/>
                </a:solidFill>
                <a:latin typeface="Lucida Sans"/>
                <a:ea typeface="Lucida Sans"/>
                <a:cs typeface="Lucida Sans"/>
                <a:sym typeface="Lucida Sans"/>
              </a:rPr>
              <a:t>Sun Safety Education Program</a:t>
            </a:r>
            <a:endParaRPr b="0" i="0" sz="2000" u="none" cap="none" strike="noStrike">
              <a:solidFill>
                <a:srgbClr val="1FAECD"/>
              </a:solidFill>
              <a:latin typeface="Arial"/>
              <a:ea typeface="Arial"/>
              <a:cs typeface="Arial"/>
              <a:sym typeface="Arial"/>
            </a:endParaRPr>
          </a:p>
        </p:txBody>
      </p:sp>
      <p:pic>
        <p:nvPicPr>
          <p:cNvPr id="89" name="Google Shape;89;p13"/>
          <p:cNvPicPr preferRelativeResize="0"/>
          <p:nvPr/>
        </p:nvPicPr>
        <p:blipFill rotWithShape="1">
          <a:blip r:embed="rId3">
            <a:alphaModFix/>
          </a:blip>
          <a:srcRect b="0" l="0" r="0" t="0"/>
          <a:stretch/>
        </p:blipFill>
        <p:spPr>
          <a:xfrm>
            <a:off x="1" y="1"/>
            <a:ext cx="2723432" cy="1181100"/>
          </a:xfrm>
          <a:prstGeom prst="rect">
            <a:avLst/>
          </a:prstGeom>
          <a:noFill/>
          <a:ln>
            <a:noFill/>
          </a:ln>
        </p:spPr>
      </p:pic>
      <p:sp>
        <p:nvSpPr>
          <p:cNvPr id="90" name="Google Shape;90;p13"/>
          <p:cNvSpPr txBox="1"/>
          <p:nvPr>
            <p:ph idx="12" type="sldNum"/>
          </p:nvPr>
        </p:nvSpPr>
        <p:spPr>
          <a:xfrm>
            <a:off x="8502739" y="6404292"/>
            <a:ext cx="184061" cy="269241"/>
          </a:xfrm>
          <a:prstGeom prst="rect">
            <a:avLst/>
          </a:prstGeom>
          <a:noFill/>
          <a:ln>
            <a:noFill/>
          </a:ln>
        </p:spPr>
        <p:txBody>
          <a:bodyPr anchorCtr="0" anchor="ctr" bIns="45700" lIns="45700" spcFirstLastPara="1" rIns="45700" wrap="square" tIns="45700">
            <a:noAutofit/>
          </a:bodyPr>
          <a:lstStyle/>
          <a:p>
            <a:pPr indent="0" lvl="0" marL="0" rtl="0" algn="r">
              <a:lnSpc>
                <a:spcPct val="100000"/>
              </a:lnSpc>
              <a:spcBef>
                <a:spcPts val="0"/>
              </a:spcBef>
              <a:spcAft>
                <a:spcPts val="0"/>
              </a:spcAft>
              <a:buClr>
                <a:srgbClr val="898989"/>
              </a:buClr>
              <a:buSzPts val="1200"/>
              <a:buFont typeface="Calibri"/>
              <a:buNone/>
            </a:pPr>
            <a:fld id="{00000000-1234-1234-1234-123412341234}" type="slidenum">
              <a:rPr lang="en-US" sz="1200">
                <a:solidFill>
                  <a:srgbClr val="898989"/>
                </a:solidFill>
              </a:rPr>
              <a:t>‹#›</a:t>
            </a:fld>
            <a:endParaRPr/>
          </a:p>
        </p:txBody>
      </p:sp>
      <p:sp>
        <p:nvSpPr>
          <p:cNvPr id="91" name="Google Shape;91;p13"/>
          <p:cNvSpPr/>
          <p:nvPr/>
        </p:nvSpPr>
        <p:spPr>
          <a:xfrm>
            <a:off x="3124200" y="6404292"/>
            <a:ext cx="2895600" cy="269241"/>
          </a:xfrm>
          <a:prstGeom prst="rect">
            <a:avLst/>
          </a:prstGeom>
          <a:no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898989"/>
              </a:buClr>
              <a:buSzPts val="1200"/>
              <a:buFont typeface="Calibri"/>
              <a:buNone/>
            </a:pPr>
            <a:r>
              <a:rPr b="0" i="0" lang="en-US" sz="1200" u="none" cap="none" strike="noStrike">
                <a:solidFill>
                  <a:srgbClr val="898989"/>
                </a:solidFill>
                <a:latin typeface="Calibri"/>
                <a:ea typeface="Calibri"/>
                <a:cs typeface="Calibri"/>
                <a:sym typeface="Calibri"/>
              </a:rPr>
              <a:t>© CSCF2013</a:t>
            </a:r>
            <a:endParaRPr b="0" i="0" sz="1400" u="none" cap="none" strike="noStrike">
              <a:solidFill>
                <a:srgbClr val="000000"/>
              </a:solidFill>
              <a:latin typeface="Arial"/>
              <a:ea typeface="Arial"/>
              <a:cs typeface="Arial"/>
              <a:sym typeface="Arial"/>
            </a:endParaRPr>
          </a:p>
        </p:txBody>
      </p:sp>
      <p:pic>
        <p:nvPicPr>
          <p:cNvPr id="92" name="Google Shape;92;p13"/>
          <p:cNvPicPr preferRelativeResize="0"/>
          <p:nvPr/>
        </p:nvPicPr>
        <p:blipFill rotWithShape="1">
          <a:blip r:embed="rId4">
            <a:alphaModFix/>
          </a:blip>
          <a:srcRect b="0" l="0" r="0" t="0"/>
          <a:stretch/>
        </p:blipFill>
        <p:spPr>
          <a:xfrm>
            <a:off x="0" y="5989245"/>
            <a:ext cx="12192000" cy="868755"/>
          </a:xfrm>
          <a:prstGeom prst="rect">
            <a:avLst/>
          </a:prstGeom>
          <a:noFill/>
          <a:ln>
            <a:noFill/>
          </a:ln>
        </p:spPr>
      </p:pic>
      <p:pic>
        <p:nvPicPr>
          <p:cNvPr id="93" name="Google Shape;93;p13"/>
          <p:cNvPicPr preferRelativeResize="0"/>
          <p:nvPr/>
        </p:nvPicPr>
        <p:blipFill rotWithShape="1">
          <a:blip r:embed="rId5">
            <a:alphaModFix/>
          </a:blip>
          <a:srcRect b="0" l="0" r="0" t="0"/>
          <a:stretch/>
        </p:blipFill>
        <p:spPr>
          <a:xfrm>
            <a:off x="669131" y="3265934"/>
            <a:ext cx="10853738" cy="3240088"/>
          </a:xfrm>
          <a:prstGeom prst="rect">
            <a:avLst/>
          </a:prstGeom>
          <a:noFill/>
          <a:ln>
            <a:noFill/>
          </a:ln>
        </p:spPr>
      </p:pic>
      <p:sp>
        <p:nvSpPr>
          <p:cNvPr id="94" name="Google Shape;94;p13"/>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t/>
            </a:r>
            <a:endParaRPr/>
          </a:p>
        </p:txBody>
      </p:sp>
      <p:sp>
        <p:nvSpPr>
          <p:cNvPr id="95" name="Google Shape;95;p13"/>
          <p:cNvSpPr/>
          <p:nvPr/>
        </p:nvSpPr>
        <p:spPr>
          <a:xfrm>
            <a:off x="4596000" y="2457626"/>
            <a:ext cx="3000000" cy="1051500"/>
          </a:xfrm>
          <a:prstGeom prst="rect">
            <a:avLst/>
          </a:prstGeom>
          <a:noFill/>
          <a:ln>
            <a:noFill/>
          </a:ln>
        </p:spPr>
        <p:txBody>
          <a:bodyPr anchorCtr="0" anchor="t" bIns="45700" lIns="45700" spcFirstLastPara="1" rIns="45700" wrap="square" tIns="45700">
            <a:noAutofit/>
          </a:bodyPr>
          <a:lstStyle/>
          <a:p>
            <a:pPr indent="0" lvl="0" marL="0" marR="0" rtl="0" algn="ctr">
              <a:lnSpc>
                <a:spcPct val="90000"/>
              </a:lnSpc>
              <a:spcBef>
                <a:spcPts val="400"/>
              </a:spcBef>
              <a:spcAft>
                <a:spcPts val="0"/>
              </a:spcAft>
              <a:buNone/>
            </a:pPr>
            <a:r>
              <a:rPr lang="en-US" sz="2900">
                <a:solidFill>
                  <a:srgbClr val="1FAECD"/>
                </a:solidFill>
                <a:latin typeface="Lucida Sans"/>
                <a:ea typeface="Lucida Sans"/>
                <a:cs typeface="Lucida Sans"/>
                <a:sym typeface="Lucida Sans"/>
              </a:rPr>
              <a:t>Grades 6 &amp; 7</a:t>
            </a:r>
            <a:endParaRPr b="0" i="0" sz="1600" u="none" cap="none" strike="noStrike">
              <a:solidFill>
                <a:srgbClr val="1FAECD"/>
              </a:solidFill>
              <a:latin typeface="Arial"/>
              <a:ea typeface="Arial"/>
              <a:cs typeface="Arial"/>
              <a:sym typeface="Arial"/>
            </a:endParaRPr>
          </a:p>
          <a:p>
            <a:pPr indent="-228600" lvl="0" marL="342900" marR="0" rtl="0" algn="ctr">
              <a:lnSpc>
                <a:spcPct val="90000"/>
              </a:lnSpc>
              <a:spcBef>
                <a:spcPts val="400"/>
              </a:spcBef>
              <a:spcAft>
                <a:spcPts val="0"/>
              </a:spcAft>
              <a:buClr>
                <a:srgbClr val="44B9E8"/>
              </a:buClr>
              <a:buSzPts val="1800"/>
              <a:buFont typeface="Arial"/>
              <a:buNone/>
            </a:pPr>
            <a:r>
              <a:t/>
            </a:r>
            <a:endParaRPr b="0" i="0" sz="2000" u="none" cap="none" strike="noStrike">
              <a:solidFill>
                <a:srgbClr val="1FAECD"/>
              </a:solidFill>
              <a:latin typeface="Calibri"/>
              <a:ea typeface="Calibri"/>
              <a:cs typeface="Calibri"/>
              <a:sym typeface="Calibri"/>
            </a:endParaRPr>
          </a:p>
          <a:p>
            <a:pPr indent="-228600" lvl="0" marL="342900" marR="0" rtl="0" algn="ctr">
              <a:lnSpc>
                <a:spcPct val="90000"/>
              </a:lnSpc>
              <a:spcBef>
                <a:spcPts val="400"/>
              </a:spcBef>
              <a:spcAft>
                <a:spcPts val="0"/>
              </a:spcAft>
              <a:buClr>
                <a:srgbClr val="44B9E8"/>
              </a:buClr>
              <a:buSzPts val="1800"/>
              <a:buFont typeface="Arial"/>
              <a:buNone/>
            </a:pPr>
            <a:r>
              <a:t/>
            </a:r>
            <a:endParaRPr b="0" i="0" sz="2000" u="none" cap="none" strike="noStrike">
              <a:solidFill>
                <a:srgbClr val="1FAECD"/>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pic>
        <p:nvPicPr>
          <p:cNvPr id="198" name="Google Shape;198;p22"/>
          <p:cNvPicPr preferRelativeResize="0"/>
          <p:nvPr/>
        </p:nvPicPr>
        <p:blipFill rotWithShape="1">
          <a:blip r:embed="rId3">
            <a:alphaModFix/>
          </a:blip>
          <a:srcRect b="0" l="0" r="0" t="0"/>
          <a:stretch/>
        </p:blipFill>
        <p:spPr>
          <a:xfrm>
            <a:off x="0" y="5989245"/>
            <a:ext cx="12192000" cy="868755"/>
          </a:xfrm>
          <a:prstGeom prst="rect">
            <a:avLst/>
          </a:prstGeom>
          <a:noFill/>
          <a:ln>
            <a:noFill/>
          </a:ln>
        </p:spPr>
      </p:pic>
      <p:pic>
        <p:nvPicPr>
          <p:cNvPr id="199" name="Google Shape;199;p22"/>
          <p:cNvPicPr preferRelativeResize="0"/>
          <p:nvPr/>
        </p:nvPicPr>
        <p:blipFill rotWithShape="1">
          <a:blip r:embed="rId4">
            <a:alphaModFix/>
          </a:blip>
          <a:srcRect b="0" l="0" r="0" t="0"/>
          <a:stretch/>
        </p:blipFill>
        <p:spPr>
          <a:xfrm>
            <a:off x="1" y="1"/>
            <a:ext cx="1935802" cy="839520"/>
          </a:xfrm>
          <a:prstGeom prst="rect">
            <a:avLst/>
          </a:prstGeom>
          <a:noFill/>
          <a:ln>
            <a:noFill/>
          </a:ln>
        </p:spPr>
      </p:pic>
      <p:sp>
        <p:nvSpPr>
          <p:cNvPr id="200" name="Google Shape;200;p22"/>
          <p:cNvSpPr/>
          <p:nvPr/>
        </p:nvSpPr>
        <p:spPr>
          <a:xfrm>
            <a:off x="1638300" y="153342"/>
            <a:ext cx="8915700" cy="7692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2DA2BF"/>
              </a:buClr>
              <a:buSzPts val="4000"/>
              <a:buFont typeface="Lucida Sans"/>
              <a:buNone/>
            </a:pPr>
            <a:r>
              <a:rPr b="1" i="0" lang="en-US" sz="4000" u="none" cap="none" strike="noStrike">
                <a:solidFill>
                  <a:srgbClr val="2DA2BF"/>
                </a:solidFill>
                <a:latin typeface="Lucida Sans"/>
                <a:ea typeface="Lucida Sans"/>
                <a:cs typeface="Lucida Sans"/>
                <a:sym typeface="Lucida Sans"/>
              </a:rPr>
              <a:t>Sunscreen</a:t>
            </a:r>
            <a:endParaRPr b="0" i="0" sz="1500" u="none" cap="none" strike="noStrike">
              <a:solidFill>
                <a:srgbClr val="000000"/>
              </a:solidFill>
              <a:latin typeface="Arial"/>
              <a:ea typeface="Arial"/>
              <a:cs typeface="Arial"/>
              <a:sym typeface="Arial"/>
            </a:endParaRPr>
          </a:p>
        </p:txBody>
      </p:sp>
      <p:sp>
        <p:nvSpPr>
          <p:cNvPr id="201" name="Google Shape;201;p22"/>
          <p:cNvSpPr/>
          <p:nvPr/>
        </p:nvSpPr>
        <p:spPr>
          <a:xfrm>
            <a:off x="-76200" y="1284375"/>
            <a:ext cx="12192000" cy="4704900"/>
          </a:xfrm>
          <a:prstGeom prst="rect">
            <a:avLst/>
          </a:prstGeom>
          <a:noFill/>
          <a:ln>
            <a:noFill/>
          </a:ln>
        </p:spPr>
        <p:txBody>
          <a:bodyPr anchorCtr="0" anchor="t" bIns="45700" lIns="45700" spcFirstLastPara="1" rIns="45700" wrap="square" tIns="45700">
            <a:noAutofit/>
          </a:bodyPr>
          <a:lstStyle/>
          <a:p>
            <a:pPr indent="-361950" lvl="0" marL="457200" marR="0" rtl="0" algn="l">
              <a:lnSpc>
                <a:spcPct val="100000"/>
              </a:lnSpc>
              <a:spcBef>
                <a:spcPts val="0"/>
              </a:spcBef>
              <a:spcAft>
                <a:spcPts val="0"/>
              </a:spcAft>
              <a:buSzPts val="2300"/>
              <a:buFont typeface="Lucida Sans"/>
              <a:buChar char="●"/>
            </a:pPr>
            <a:r>
              <a:rPr lang="en-US" sz="2300">
                <a:latin typeface="Lucida Sans"/>
                <a:ea typeface="Lucida Sans"/>
                <a:cs typeface="Lucida Sans"/>
                <a:sym typeface="Lucida Sans"/>
              </a:rPr>
              <a:t>The active ingredients in sunscreens </a:t>
            </a:r>
            <a:r>
              <a:rPr lang="en-US" sz="2300">
                <a:solidFill>
                  <a:schemeClr val="dk1"/>
                </a:solidFill>
                <a:latin typeface="Lucida Sans"/>
                <a:ea typeface="Lucida Sans"/>
                <a:cs typeface="Lucida Sans"/>
                <a:sym typeface="Lucida Sans"/>
              </a:rPr>
              <a:t>prevent the sun's ultraviolet (UV) radiation from reaching the deeper layers of the skin</a:t>
            </a:r>
            <a:r>
              <a:rPr lang="en-US" sz="2300">
                <a:latin typeface="Lucida Sans"/>
                <a:ea typeface="Lucida Sans"/>
                <a:cs typeface="Lucida Sans"/>
                <a:sym typeface="Lucida Sans"/>
              </a:rPr>
              <a:t>.</a:t>
            </a:r>
            <a:endParaRPr sz="1300">
              <a:solidFill>
                <a:srgbClr val="313131"/>
              </a:solidFill>
              <a:latin typeface="Verdana"/>
              <a:ea typeface="Verdana"/>
              <a:cs typeface="Verdana"/>
              <a:sym typeface="Verdana"/>
            </a:endParaRPr>
          </a:p>
          <a:p>
            <a:pPr indent="0" lvl="0" marL="457200" marR="0" rtl="0" algn="l">
              <a:lnSpc>
                <a:spcPct val="100000"/>
              </a:lnSpc>
              <a:spcBef>
                <a:spcPts val="400"/>
              </a:spcBef>
              <a:spcAft>
                <a:spcPts val="0"/>
              </a:spcAft>
              <a:buNone/>
            </a:pPr>
            <a:r>
              <a:t/>
            </a:r>
            <a:endParaRPr sz="3000">
              <a:solidFill>
                <a:srgbClr val="313131"/>
              </a:solidFill>
              <a:latin typeface="Verdana"/>
              <a:ea typeface="Verdana"/>
              <a:cs typeface="Verdana"/>
              <a:sym typeface="Verdana"/>
            </a:endParaRPr>
          </a:p>
          <a:p>
            <a:pPr indent="-336550" lvl="0" marL="457200" marR="0" rtl="0" algn="l">
              <a:lnSpc>
                <a:spcPct val="100000"/>
              </a:lnSpc>
              <a:spcBef>
                <a:spcPts val="400"/>
              </a:spcBef>
              <a:spcAft>
                <a:spcPts val="0"/>
              </a:spcAft>
              <a:buClr>
                <a:srgbClr val="000000"/>
              </a:buClr>
              <a:buSzPts val="1900"/>
              <a:buFont typeface="Courier New"/>
              <a:buChar char="●"/>
            </a:pPr>
            <a:r>
              <a:rPr lang="en-US" sz="2300">
                <a:latin typeface="Lucida Sans"/>
                <a:ea typeface="Lucida Sans"/>
                <a:cs typeface="Lucida Sans"/>
                <a:sym typeface="Lucida Sans"/>
              </a:rPr>
              <a:t>There are two types of sunscreen:</a:t>
            </a:r>
            <a:endParaRPr sz="2300">
              <a:latin typeface="Lucida Sans"/>
              <a:ea typeface="Lucida Sans"/>
              <a:cs typeface="Lucida Sans"/>
              <a:sym typeface="Lucida Sans"/>
            </a:endParaRPr>
          </a:p>
          <a:p>
            <a:pPr indent="-336550" lvl="1" marL="914400" marR="0" rtl="0" algn="l">
              <a:lnSpc>
                <a:spcPct val="100000"/>
              </a:lnSpc>
              <a:spcBef>
                <a:spcPts val="400"/>
              </a:spcBef>
              <a:spcAft>
                <a:spcPts val="0"/>
              </a:spcAft>
              <a:buClr>
                <a:srgbClr val="000000"/>
              </a:buClr>
              <a:buSzPts val="1900"/>
              <a:buFont typeface="Courier New"/>
              <a:buChar char="o"/>
            </a:pPr>
            <a:r>
              <a:rPr lang="en-US" sz="2300">
                <a:latin typeface="Lucida Sans"/>
                <a:ea typeface="Lucida Sans"/>
                <a:cs typeface="Lucida Sans"/>
                <a:sym typeface="Lucida Sans"/>
              </a:rPr>
              <a:t>Physical blockers, which reflect UV rays,</a:t>
            </a:r>
            <a:endParaRPr sz="2300">
              <a:latin typeface="Lucida Sans"/>
              <a:ea typeface="Lucida Sans"/>
              <a:cs typeface="Lucida Sans"/>
              <a:sym typeface="Lucida Sans"/>
            </a:endParaRPr>
          </a:p>
          <a:p>
            <a:pPr indent="-336550" lvl="1" marL="914400" marR="0" rtl="0" algn="l">
              <a:lnSpc>
                <a:spcPct val="100000"/>
              </a:lnSpc>
              <a:spcBef>
                <a:spcPts val="400"/>
              </a:spcBef>
              <a:spcAft>
                <a:spcPts val="0"/>
              </a:spcAft>
              <a:buClr>
                <a:srgbClr val="000000"/>
              </a:buClr>
              <a:buSzPts val="1900"/>
              <a:buFont typeface="Courier New"/>
              <a:buChar char="o"/>
            </a:pPr>
            <a:r>
              <a:rPr lang="en-US" sz="2300">
                <a:latin typeface="Lucida Sans"/>
                <a:ea typeface="Lucida Sans"/>
                <a:cs typeface="Lucida Sans"/>
                <a:sym typeface="Lucida Sans"/>
              </a:rPr>
              <a:t>Chemical blockers, which absorb UV rays.</a:t>
            </a:r>
            <a:endParaRPr sz="1900">
              <a:solidFill>
                <a:schemeClr val="dk1"/>
              </a:solidFill>
              <a:latin typeface="Calibri"/>
              <a:ea typeface="Calibri"/>
              <a:cs typeface="Calibri"/>
              <a:sym typeface="Calibri"/>
            </a:endParaRPr>
          </a:p>
          <a:p>
            <a:pPr indent="0" lvl="1" marL="457200" marR="0" rtl="0" algn="l">
              <a:lnSpc>
                <a:spcPct val="100000"/>
              </a:lnSpc>
              <a:spcBef>
                <a:spcPts val="400"/>
              </a:spcBef>
              <a:spcAft>
                <a:spcPts val="0"/>
              </a:spcAft>
              <a:buClr>
                <a:schemeClr val="dk1"/>
              </a:buClr>
              <a:buSzPts val="2700"/>
              <a:buFont typeface="Calibri"/>
              <a:buNone/>
            </a:pPr>
            <a:r>
              <a:rPr lang="en-US" sz="2300">
                <a:latin typeface="Lucida Sans"/>
                <a:ea typeface="Lucida Sans"/>
                <a:cs typeface="Lucida Sans"/>
                <a:sym typeface="Lucida Sans"/>
              </a:rPr>
              <a:t>Both need to be reapplied </a:t>
            </a:r>
            <a:r>
              <a:rPr b="1" lang="en-US" sz="2300">
                <a:latin typeface="Lucida Sans"/>
                <a:ea typeface="Lucida Sans"/>
                <a:cs typeface="Lucida Sans"/>
                <a:sym typeface="Lucida Sans"/>
              </a:rPr>
              <a:t>every 2 hours</a:t>
            </a:r>
            <a:r>
              <a:rPr lang="en-US" sz="2300">
                <a:latin typeface="Lucida Sans"/>
                <a:ea typeface="Lucida Sans"/>
                <a:cs typeface="Lucida Sans"/>
                <a:sym typeface="Lucida Sans"/>
              </a:rPr>
              <a:t> to remain effective.</a:t>
            </a:r>
            <a:endParaRPr sz="2300">
              <a:latin typeface="Lucida Sans"/>
              <a:ea typeface="Lucida Sans"/>
              <a:cs typeface="Lucida Sans"/>
              <a:sym typeface="Lucida Sans"/>
            </a:endParaRPr>
          </a:p>
          <a:p>
            <a:pPr indent="0" lvl="1" marL="457200" marR="0" rtl="0" algn="l">
              <a:lnSpc>
                <a:spcPct val="100000"/>
              </a:lnSpc>
              <a:spcBef>
                <a:spcPts val="400"/>
              </a:spcBef>
              <a:spcAft>
                <a:spcPts val="0"/>
              </a:spcAft>
              <a:buClr>
                <a:schemeClr val="dk1"/>
              </a:buClr>
              <a:buSzPts val="2700"/>
              <a:buFont typeface="Calibri"/>
              <a:buNone/>
            </a:pPr>
            <a:r>
              <a:t/>
            </a:r>
            <a:endParaRPr sz="3000">
              <a:latin typeface="Lucida Sans"/>
              <a:ea typeface="Lucida Sans"/>
              <a:cs typeface="Lucida Sans"/>
              <a:sym typeface="Lucida Sans"/>
            </a:endParaRPr>
          </a:p>
          <a:p>
            <a:pPr indent="0" lvl="1" marL="457200" marR="0" rtl="0" algn="l">
              <a:lnSpc>
                <a:spcPct val="100000"/>
              </a:lnSpc>
              <a:spcBef>
                <a:spcPts val="400"/>
              </a:spcBef>
              <a:spcAft>
                <a:spcPts val="0"/>
              </a:spcAft>
              <a:buClr>
                <a:srgbClr val="FF0000"/>
              </a:buClr>
              <a:buSzPts val="2400"/>
              <a:buFont typeface="Lucida Sans"/>
              <a:buNone/>
            </a:pPr>
            <a:r>
              <a:rPr b="0" i="0" lang="en-US" sz="2300" u="none" cap="none" strike="noStrike">
                <a:solidFill>
                  <a:srgbClr val="FF0000"/>
                </a:solidFill>
                <a:latin typeface="Lucida Sans"/>
                <a:ea typeface="Lucida Sans"/>
                <a:cs typeface="Lucida Sans"/>
                <a:sym typeface="Lucida Sans"/>
              </a:rPr>
              <a:t>Tip: </a:t>
            </a:r>
            <a:r>
              <a:rPr b="0" i="0" lang="en-US" sz="2300" u="none" cap="none" strike="noStrike">
                <a:solidFill>
                  <a:srgbClr val="000000"/>
                </a:solidFill>
                <a:latin typeface="Lucida Sans"/>
                <a:ea typeface="Lucida Sans"/>
                <a:cs typeface="Lucida Sans"/>
                <a:sym typeface="Lucida Sans"/>
              </a:rPr>
              <a:t>Use</a:t>
            </a:r>
            <a:r>
              <a:rPr lang="en-US" sz="2300">
                <a:latin typeface="Lucida Sans"/>
                <a:ea typeface="Lucida Sans"/>
                <a:cs typeface="Lucida Sans"/>
                <a:sym typeface="Lucida Sans"/>
              </a:rPr>
              <a:t> </a:t>
            </a:r>
            <a:r>
              <a:rPr b="1" i="0" lang="en-US" sz="2300" u="none" cap="none" strike="noStrike">
                <a:solidFill>
                  <a:srgbClr val="000000"/>
                </a:solidFill>
                <a:latin typeface="Lucida Sans"/>
                <a:ea typeface="Lucida Sans"/>
                <a:cs typeface="Lucida Sans"/>
                <a:sym typeface="Lucida Sans"/>
              </a:rPr>
              <a:t>b</a:t>
            </a:r>
            <a:r>
              <a:rPr b="1" lang="en-US" sz="2300">
                <a:latin typeface="Lucida Sans"/>
                <a:ea typeface="Lucida Sans"/>
                <a:cs typeface="Lucida Sans"/>
                <a:sym typeface="Lucida Sans"/>
              </a:rPr>
              <a:t>road spectrum</a:t>
            </a:r>
            <a:r>
              <a:rPr b="0" i="0" lang="en-US" sz="2300" u="none" cap="none" strike="noStrike">
                <a:solidFill>
                  <a:srgbClr val="000000"/>
                </a:solidFill>
                <a:latin typeface="Lucida Sans"/>
                <a:ea typeface="Lucida Sans"/>
                <a:cs typeface="Lucida Sans"/>
                <a:sym typeface="Lucida Sans"/>
              </a:rPr>
              <a:t> sunscreen with SPF (sunburn protection factor) of at least</a:t>
            </a:r>
            <a:r>
              <a:rPr i="0" lang="en-US" sz="2300" u="none" cap="none" strike="noStrike">
                <a:solidFill>
                  <a:srgbClr val="000000"/>
                </a:solidFill>
                <a:latin typeface="Lucida Sans"/>
                <a:ea typeface="Lucida Sans"/>
                <a:cs typeface="Lucida Sans"/>
                <a:sym typeface="Lucida Sans"/>
              </a:rPr>
              <a:t> 30</a:t>
            </a:r>
            <a:r>
              <a:rPr b="0" i="0" lang="en-US" sz="2300" u="none" cap="none" strike="noStrike">
                <a:solidFill>
                  <a:srgbClr val="000000"/>
                </a:solidFill>
                <a:latin typeface="Lucida Sans"/>
                <a:ea typeface="Lucida Sans"/>
                <a:cs typeface="Lucida Sans"/>
                <a:sym typeface="Lucida Sans"/>
              </a:rPr>
              <a:t>,</a:t>
            </a:r>
            <a:r>
              <a:rPr lang="en-US" sz="2300">
                <a:latin typeface="Lucida Sans"/>
                <a:ea typeface="Lucida Sans"/>
                <a:cs typeface="Lucida Sans"/>
                <a:sym typeface="Lucida Sans"/>
              </a:rPr>
              <a:t> and use </a:t>
            </a:r>
            <a:r>
              <a:rPr b="1" lang="en-US" sz="2300">
                <a:latin typeface="Lucida Sans"/>
                <a:ea typeface="Lucida Sans"/>
                <a:cs typeface="Lucida Sans"/>
                <a:sym typeface="Lucida Sans"/>
              </a:rPr>
              <a:t>waterproof </a:t>
            </a:r>
            <a:r>
              <a:rPr lang="en-US" sz="2300">
                <a:latin typeface="Lucida Sans"/>
                <a:ea typeface="Lucida Sans"/>
                <a:cs typeface="Lucida Sans"/>
                <a:sym typeface="Lucida Sans"/>
              </a:rPr>
              <a:t>sunscreen when swimming or sweating.</a:t>
            </a:r>
            <a:endParaRPr sz="2300">
              <a:latin typeface="Lucida Sans"/>
              <a:ea typeface="Lucida Sans"/>
              <a:cs typeface="Lucida Sans"/>
              <a:sym typeface="Lucida Sans"/>
            </a:endParaRPr>
          </a:p>
          <a:p>
            <a:pPr indent="-342900" lvl="1" marL="914400" marR="0" rtl="0" algn="l">
              <a:lnSpc>
                <a:spcPct val="100000"/>
              </a:lnSpc>
              <a:spcBef>
                <a:spcPts val="400"/>
              </a:spcBef>
              <a:spcAft>
                <a:spcPts val="0"/>
              </a:spcAft>
              <a:buClr>
                <a:srgbClr val="000000"/>
              </a:buClr>
              <a:buSzPts val="1900"/>
              <a:buFont typeface="Courier New"/>
              <a:buNone/>
            </a:pPr>
            <a:r>
              <a:t/>
            </a:r>
            <a:endParaRPr b="0" i="0" sz="2300" u="none" cap="none" strike="noStrike">
              <a:solidFill>
                <a:srgbClr val="000000"/>
              </a:solidFill>
              <a:latin typeface="Arial"/>
              <a:ea typeface="Arial"/>
              <a:cs typeface="Arial"/>
              <a:sym typeface="Arial"/>
            </a:endParaRPr>
          </a:p>
        </p:txBody>
      </p:sp>
      <p:pic>
        <p:nvPicPr>
          <p:cNvPr id="202" name="Google Shape;202;p22"/>
          <p:cNvPicPr preferRelativeResize="0"/>
          <p:nvPr/>
        </p:nvPicPr>
        <p:blipFill rotWithShape="1">
          <a:blip r:embed="rId5">
            <a:alphaModFix/>
          </a:blip>
          <a:srcRect b="0" l="0" r="0" t="0"/>
          <a:stretch/>
        </p:blipFill>
        <p:spPr>
          <a:xfrm>
            <a:off x="9268050" y="1994067"/>
            <a:ext cx="2782872" cy="226714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id="208" name="Google Shape;208;p23"/>
          <p:cNvPicPr preferRelativeResize="0"/>
          <p:nvPr/>
        </p:nvPicPr>
        <p:blipFill rotWithShape="1">
          <a:blip r:embed="rId3">
            <a:alphaModFix/>
          </a:blip>
          <a:srcRect b="0" l="0" r="0" t="0"/>
          <a:stretch/>
        </p:blipFill>
        <p:spPr>
          <a:xfrm>
            <a:off x="0" y="5989245"/>
            <a:ext cx="12192000" cy="868755"/>
          </a:xfrm>
          <a:prstGeom prst="rect">
            <a:avLst/>
          </a:prstGeom>
          <a:noFill/>
          <a:ln>
            <a:noFill/>
          </a:ln>
        </p:spPr>
      </p:pic>
      <p:pic>
        <p:nvPicPr>
          <p:cNvPr id="209" name="Google Shape;209;p23"/>
          <p:cNvPicPr preferRelativeResize="0"/>
          <p:nvPr/>
        </p:nvPicPr>
        <p:blipFill rotWithShape="1">
          <a:blip r:embed="rId4">
            <a:alphaModFix/>
          </a:blip>
          <a:srcRect b="0" l="0" r="0" t="0"/>
          <a:stretch/>
        </p:blipFill>
        <p:spPr>
          <a:xfrm>
            <a:off x="1" y="1"/>
            <a:ext cx="1935803" cy="839520"/>
          </a:xfrm>
          <a:prstGeom prst="rect">
            <a:avLst/>
          </a:prstGeom>
          <a:noFill/>
          <a:ln>
            <a:noFill/>
          </a:ln>
        </p:spPr>
      </p:pic>
      <p:sp>
        <p:nvSpPr>
          <p:cNvPr id="210" name="Google Shape;210;p23"/>
          <p:cNvSpPr/>
          <p:nvPr/>
        </p:nvSpPr>
        <p:spPr>
          <a:xfrm>
            <a:off x="1638300" y="213926"/>
            <a:ext cx="8915400" cy="769106"/>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2DA2BF"/>
              </a:buClr>
              <a:buSzPts val="4000"/>
              <a:buFont typeface="Lucida Sans"/>
              <a:buNone/>
            </a:pPr>
            <a:r>
              <a:rPr b="1" i="0" lang="en-US" sz="4000" u="none" cap="none" strike="noStrike">
                <a:solidFill>
                  <a:srgbClr val="2DA2BF"/>
                </a:solidFill>
                <a:latin typeface="Lucida Sans"/>
                <a:ea typeface="Lucida Sans"/>
                <a:cs typeface="Lucida Sans"/>
                <a:sym typeface="Lucida Sans"/>
              </a:rPr>
              <a:t>No Sunscreen </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2DA2BF"/>
              </a:buClr>
              <a:buSzPts val="4000"/>
              <a:buFont typeface="Lucida Sans"/>
              <a:buNone/>
            </a:pPr>
            <a:r>
              <a:rPr b="1" i="0" lang="en-US" sz="4000" u="none" cap="none" strike="noStrike">
                <a:solidFill>
                  <a:srgbClr val="2DA2BF"/>
                </a:solidFill>
                <a:latin typeface="Lucida Sans"/>
                <a:ea typeface="Lucida Sans"/>
                <a:cs typeface="Lucida Sans"/>
                <a:sym typeface="Lucida Sans"/>
              </a:rPr>
              <a:t>No problem</a:t>
            </a:r>
            <a:endParaRPr b="0" i="0" sz="1400" u="none" cap="none" strike="noStrike">
              <a:solidFill>
                <a:srgbClr val="000000"/>
              </a:solidFill>
              <a:latin typeface="Arial"/>
              <a:ea typeface="Arial"/>
              <a:cs typeface="Arial"/>
              <a:sym typeface="Arial"/>
            </a:endParaRPr>
          </a:p>
        </p:txBody>
      </p:sp>
      <p:sp>
        <p:nvSpPr>
          <p:cNvPr id="211" name="Google Shape;211;p23"/>
          <p:cNvSpPr/>
          <p:nvPr/>
        </p:nvSpPr>
        <p:spPr>
          <a:xfrm>
            <a:off x="503853" y="1676400"/>
            <a:ext cx="11066105" cy="3139440"/>
          </a:xfrm>
          <a:prstGeom prst="rect">
            <a:avLst/>
          </a:prstGeom>
          <a:noFill/>
          <a:ln>
            <a:noFill/>
          </a:ln>
        </p:spPr>
        <p:txBody>
          <a:bodyPr anchorCtr="0" anchor="t" bIns="45700" lIns="45700" spcFirstLastPara="1" rIns="45700" wrap="square" tIns="45700">
            <a:noAutofit/>
          </a:bodyPr>
          <a:lstStyle/>
          <a:p>
            <a:pPr indent="-609600" lvl="0" marL="609600" marR="0" rtl="0" algn="l">
              <a:lnSpc>
                <a:spcPct val="100000"/>
              </a:lnSpc>
              <a:spcBef>
                <a:spcPts val="400"/>
              </a:spcBef>
              <a:spcAft>
                <a:spcPts val="0"/>
              </a:spcAft>
              <a:buClr>
                <a:srgbClr val="000000"/>
              </a:buClr>
              <a:buSzPts val="2700"/>
              <a:buFont typeface="Arial"/>
              <a:buChar char="•"/>
            </a:pPr>
            <a:r>
              <a:rPr b="0" i="0" lang="en-US" sz="2700" u="none" cap="none" strike="noStrike">
                <a:solidFill>
                  <a:srgbClr val="000000"/>
                </a:solidFill>
                <a:latin typeface="Lucida Sans"/>
                <a:ea typeface="Lucida Sans"/>
                <a:cs typeface="Lucida Sans"/>
                <a:sym typeface="Lucida Sans"/>
              </a:rPr>
              <a:t>Avoid sun exposur</a:t>
            </a:r>
            <a:r>
              <a:rPr lang="en-US" sz="2700">
                <a:latin typeface="Lucida Sans"/>
                <a:ea typeface="Lucida Sans"/>
                <a:cs typeface="Lucida Sans"/>
                <a:sym typeface="Lucida Sans"/>
              </a:rPr>
              <a:t>e</a:t>
            </a:r>
            <a:r>
              <a:rPr b="0" i="0" lang="en-US" sz="2700" u="none" cap="none" strike="noStrike">
                <a:solidFill>
                  <a:srgbClr val="000000"/>
                </a:solidFill>
                <a:latin typeface="Lucida Sans"/>
                <a:ea typeface="Lucida Sans"/>
                <a:cs typeface="Lucida Sans"/>
                <a:sym typeface="Lucida Sans"/>
              </a:rPr>
              <a:t> between 10 am and 4 pm, when the sun’s rays are the strongest</a:t>
            </a:r>
            <a:endParaRPr b="0" i="0" sz="1800" u="none" cap="none" strike="noStrike">
              <a:solidFill>
                <a:schemeClr val="dk1"/>
              </a:solidFill>
              <a:latin typeface="Calibri"/>
              <a:ea typeface="Calibri"/>
              <a:cs typeface="Calibri"/>
              <a:sym typeface="Calibri"/>
            </a:endParaRPr>
          </a:p>
          <a:p>
            <a:pPr indent="-438150" lvl="0" marL="609600" marR="0" rtl="0" algn="l">
              <a:lnSpc>
                <a:spcPct val="100000"/>
              </a:lnSpc>
              <a:spcBef>
                <a:spcPts val="400"/>
              </a:spcBef>
              <a:spcAft>
                <a:spcPts val="0"/>
              </a:spcAft>
              <a:buClr>
                <a:srgbClr val="000000"/>
              </a:buClr>
              <a:buSzPts val="2700"/>
              <a:buFont typeface="Arial"/>
              <a:buNone/>
            </a:pPr>
            <a:r>
              <a:t/>
            </a:r>
            <a:endParaRPr b="0" i="0" sz="1400" u="none" cap="none" strike="noStrike">
              <a:solidFill>
                <a:srgbClr val="000000"/>
              </a:solidFill>
              <a:latin typeface="Arial"/>
              <a:ea typeface="Arial"/>
              <a:cs typeface="Arial"/>
              <a:sym typeface="Arial"/>
            </a:endParaRPr>
          </a:p>
          <a:p>
            <a:pPr indent="-438150" lvl="0" marL="609600" marR="0" rtl="0" algn="l">
              <a:lnSpc>
                <a:spcPct val="100000"/>
              </a:lnSpc>
              <a:spcBef>
                <a:spcPts val="400"/>
              </a:spcBef>
              <a:spcAft>
                <a:spcPts val="0"/>
              </a:spcAft>
              <a:buClr>
                <a:srgbClr val="000000"/>
              </a:buClr>
              <a:buSzPts val="2700"/>
              <a:buFont typeface="Arial"/>
              <a:buNone/>
            </a:pPr>
            <a:r>
              <a:t/>
            </a:r>
            <a:endParaRPr b="0" i="0" sz="1400" u="none" cap="none" strike="noStrike">
              <a:solidFill>
                <a:srgbClr val="000000"/>
              </a:solidFill>
              <a:latin typeface="Arial"/>
              <a:ea typeface="Arial"/>
              <a:cs typeface="Arial"/>
              <a:sym typeface="Arial"/>
            </a:endParaRPr>
          </a:p>
        </p:txBody>
      </p:sp>
      <p:pic>
        <p:nvPicPr>
          <p:cNvPr id="212" name="Google Shape;212;p23"/>
          <p:cNvPicPr preferRelativeResize="0"/>
          <p:nvPr/>
        </p:nvPicPr>
        <p:blipFill rotWithShape="1">
          <a:blip r:embed="rId5">
            <a:alphaModFix/>
          </a:blip>
          <a:srcRect b="0" l="0" r="0" t="0"/>
          <a:stretch/>
        </p:blipFill>
        <p:spPr>
          <a:xfrm>
            <a:off x="7993967" y="2255951"/>
            <a:ext cx="4375247" cy="3667760"/>
          </a:xfrm>
          <a:prstGeom prst="rect">
            <a:avLst/>
          </a:prstGeom>
          <a:noFill/>
          <a:ln>
            <a:noFill/>
          </a:ln>
        </p:spPr>
      </p:pic>
      <p:sp>
        <p:nvSpPr>
          <p:cNvPr id="213" name="Google Shape;213;p23"/>
          <p:cNvSpPr/>
          <p:nvPr/>
        </p:nvSpPr>
        <p:spPr>
          <a:xfrm>
            <a:off x="503853" y="2820921"/>
            <a:ext cx="7585788" cy="3343711"/>
          </a:xfrm>
          <a:prstGeom prst="rect">
            <a:avLst/>
          </a:prstGeom>
          <a:noFill/>
          <a:ln>
            <a:noFill/>
          </a:ln>
        </p:spPr>
        <p:txBody>
          <a:bodyPr anchorCtr="0" anchor="t" bIns="45700" lIns="45700" spcFirstLastPara="1" rIns="45700" wrap="square" tIns="45700">
            <a:noAutofit/>
          </a:bodyPr>
          <a:lstStyle/>
          <a:p>
            <a:pPr indent="-609600" lvl="0" marL="609600" marR="0" rtl="0" algn="l">
              <a:lnSpc>
                <a:spcPct val="100000"/>
              </a:lnSpc>
              <a:spcBef>
                <a:spcPts val="400"/>
              </a:spcBef>
              <a:spcAft>
                <a:spcPts val="0"/>
              </a:spcAft>
              <a:buClr>
                <a:srgbClr val="000000"/>
              </a:buClr>
              <a:buSzPts val="2700"/>
              <a:buFont typeface="Arial"/>
              <a:buChar char="•"/>
            </a:pPr>
            <a:r>
              <a:rPr lang="en-US" sz="2700">
                <a:latin typeface="Lucida Sans"/>
                <a:ea typeface="Lucida Sans"/>
                <a:cs typeface="Lucida Sans"/>
                <a:sym typeface="Lucida Sans"/>
              </a:rPr>
              <a:t>Use sun protective clothing, such as </a:t>
            </a:r>
            <a:r>
              <a:rPr b="0" i="0" lang="en-US" sz="2700" u="none" cap="none" strike="noStrike">
                <a:solidFill>
                  <a:srgbClr val="000000"/>
                </a:solidFill>
                <a:latin typeface="Lucida Sans"/>
                <a:ea typeface="Lucida Sans"/>
                <a:cs typeface="Lucida Sans"/>
                <a:sym typeface="Lucida Sans"/>
              </a:rPr>
              <a:t>long sleeves, pants, sunglasses and a wide brimmed hat</a:t>
            </a:r>
            <a:endParaRPr b="0" i="0" sz="1800" u="none" cap="none" strike="noStrike">
              <a:solidFill>
                <a:schemeClr val="dk1"/>
              </a:solidFill>
              <a:latin typeface="Calibri"/>
              <a:ea typeface="Calibri"/>
              <a:cs typeface="Calibri"/>
              <a:sym typeface="Calibri"/>
            </a:endParaRPr>
          </a:p>
          <a:p>
            <a:pPr indent="-438150" lvl="0" marL="609600" marR="0" rtl="0" algn="l">
              <a:lnSpc>
                <a:spcPct val="100000"/>
              </a:lnSpc>
              <a:spcBef>
                <a:spcPts val="400"/>
              </a:spcBef>
              <a:spcAft>
                <a:spcPts val="0"/>
              </a:spcAft>
              <a:buClr>
                <a:srgbClr val="000000"/>
              </a:buClr>
              <a:buSzPts val="2700"/>
              <a:buFont typeface="Arial"/>
              <a:buNone/>
            </a:pPr>
            <a:r>
              <a:t/>
            </a:r>
            <a:endParaRPr b="0" i="0" sz="2700" u="none" cap="none" strike="noStrike">
              <a:solidFill>
                <a:srgbClr val="000000"/>
              </a:solidFill>
              <a:latin typeface="Lucida Sans"/>
              <a:ea typeface="Lucida Sans"/>
              <a:cs typeface="Lucida Sans"/>
              <a:sym typeface="Lucida Sans"/>
            </a:endParaRPr>
          </a:p>
          <a:p>
            <a:pPr indent="-609600" lvl="0" marL="609600" marR="0" rtl="0" algn="l">
              <a:lnSpc>
                <a:spcPct val="100000"/>
              </a:lnSpc>
              <a:spcBef>
                <a:spcPts val="400"/>
              </a:spcBef>
              <a:spcAft>
                <a:spcPts val="0"/>
              </a:spcAft>
              <a:buClr>
                <a:srgbClr val="000000"/>
              </a:buClr>
              <a:buSzPts val="2700"/>
              <a:buFont typeface="Arial"/>
              <a:buChar char="•"/>
            </a:pPr>
            <a:r>
              <a:rPr lang="en-US" sz="2700">
                <a:latin typeface="Lucida Sans"/>
                <a:ea typeface="Lucida Sans"/>
                <a:cs typeface="Lucida Sans"/>
                <a:sym typeface="Lucida Sans"/>
              </a:rPr>
              <a:t>Stay in the shade under an umbrella, tree, or other type of shelter</a:t>
            </a:r>
            <a:endParaRPr b="0" i="0" sz="2700" u="none" cap="none" strike="noStrike">
              <a:solidFill>
                <a:srgbClr val="000000"/>
              </a:solidFill>
              <a:latin typeface="Lucida Sans"/>
              <a:ea typeface="Lucida Sans"/>
              <a:cs typeface="Lucida Sans"/>
              <a:sym typeface="Lucida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pic>
        <p:nvPicPr>
          <p:cNvPr id="218" name="Google Shape;218;p24"/>
          <p:cNvPicPr preferRelativeResize="0"/>
          <p:nvPr/>
        </p:nvPicPr>
        <p:blipFill rotWithShape="1">
          <a:blip r:embed="rId3">
            <a:alphaModFix/>
          </a:blip>
          <a:srcRect b="0" l="0" r="0" t="0"/>
          <a:stretch/>
        </p:blipFill>
        <p:spPr>
          <a:xfrm>
            <a:off x="0" y="5989245"/>
            <a:ext cx="12192000" cy="868755"/>
          </a:xfrm>
          <a:prstGeom prst="rect">
            <a:avLst/>
          </a:prstGeom>
          <a:noFill/>
          <a:ln>
            <a:noFill/>
          </a:ln>
        </p:spPr>
      </p:pic>
      <p:pic>
        <p:nvPicPr>
          <p:cNvPr id="219" name="Google Shape;219;p24"/>
          <p:cNvPicPr preferRelativeResize="0"/>
          <p:nvPr/>
        </p:nvPicPr>
        <p:blipFill rotWithShape="1">
          <a:blip r:embed="rId4">
            <a:alphaModFix/>
          </a:blip>
          <a:srcRect b="0" l="0" r="0" t="0"/>
          <a:stretch/>
        </p:blipFill>
        <p:spPr>
          <a:xfrm>
            <a:off x="1" y="1"/>
            <a:ext cx="1935803" cy="839520"/>
          </a:xfrm>
          <a:prstGeom prst="rect">
            <a:avLst/>
          </a:prstGeom>
          <a:noFill/>
          <a:ln>
            <a:noFill/>
          </a:ln>
        </p:spPr>
      </p:pic>
      <p:sp>
        <p:nvSpPr>
          <p:cNvPr id="220" name="Google Shape;220;p24"/>
          <p:cNvSpPr txBox="1"/>
          <p:nvPr/>
        </p:nvSpPr>
        <p:spPr>
          <a:xfrm>
            <a:off x="2167650" y="93450"/>
            <a:ext cx="7083600" cy="856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3C78D8"/>
                </a:solidFill>
                <a:latin typeface="Lucida Sans"/>
                <a:ea typeface="Lucida Sans"/>
                <a:cs typeface="Lucida Sans"/>
                <a:sym typeface="Lucida Sans"/>
              </a:rPr>
              <a:t>Tans and Tanning Beds </a:t>
            </a:r>
            <a:endParaRPr b="1" i="0" sz="3600" u="none" cap="none" strike="noStrike">
              <a:solidFill>
                <a:srgbClr val="3C78D8"/>
              </a:solidFill>
              <a:latin typeface="Lucida Sans"/>
              <a:ea typeface="Lucida Sans"/>
              <a:cs typeface="Lucida Sans"/>
              <a:sym typeface="Lucida Sans"/>
            </a:endParaRPr>
          </a:p>
        </p:txBody>
      </p:sp>
      <p:sp>
        <p:nvSpPr>
          <p:cNvPr id="221" name="Google Shape;221;p24"/>
          <p:cNvSpPr txBox="1"/>
          <p:nvPr/>
        </p:nvSpPr>
        <p:spPr>
          <a:xfrm>
            <a:off x="522525" y="1538300"/>
            <a:ext cx="11469900" cy="3105300"/>
          </a:xfrm>
          <a:prstGeom prst="rect">
            <a:avLst/>
          </a:prstGeom>
          <a:noFill/>
          <a:ln>
            <a:noFill/>
          </a:ln>
        </p:spPr>
        <p:txBody>
          <a:bodyPr anchorCtr="0" anchor="t" bIns="91425" lIns="91425" spcFirstLastPara="1" rIns="91425" wrap="square" tIns="91425">
            <a:noAutofit/>
          </a:bodyPr>
          <a:lstStyle/>
          <a:p>
            <a:pPr indent="-342900" lvl="0" marL="4191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Lucida Sans"/>
                <a:ea typeface="Lucida Sans"/>
                <a:cs typeface="Lucida Sans"/>
                <a:sym typeface="Lucida Sans"/>
              </a:rPr>
              <a:t>Are tans healthy? </a:t>
            </a:r>
            <a:endParaRPr b="0" i="0" sz="2400" u="none" cap="none" strike="noStrike">
              <a:solidFill>
                <a:schemeClr val="dk1"/>
              </a:solidFill>
              <a:latin typeface="Lucida Sans"/>
              <a:ea typeface="Lucida Sans"/>
              <a:cs typeface="Lucida Sans"/>
              <a:sym typeface="Lucida Sans"/>
            </a:endParaRPr>
          </a:p>
          <a:p>
            <a:pPr indent="-493014" lvl="1" marL="914400" marR="0" rtl="0" algn="l">
              <a:lnSpc>
                <a:spcPct val="100000"/>
              </a:lnSpc>
              <a:spcBef>
                <a:spcPts val="400"/>
              </a:spcBef>
              <a:spcAft>
                <a:spcPts val="0"/>
              </a:spcAft>
              <a:buClr>
                <a:schemeClr val="dk1"/>
              </a:buClr>
              <a:buSzPts val="2400"/>
              <a:buFont typeface="Courier New"/>
              <a:buChar char="o"/>
            </a:pPr>
            <a:r>
              <a:rPr b="0" i="0" lang="en-US" sz="2400" u="none" cap="none" strike="noStrike">
                <a:solidFill>
                  <a:schemeClr val="dk1"/>
                </a:solidFill>
                <a:latin typeface="Lucida Sans"/>
                <a:ea typeface="Lucida Sans"/>
                <a:cs typeface="Lucida Sans"/>
                <a:sym typeface="Lucida Sans"/>
              </a:rPr>
              <a:t>No, a tan is a sign of damaged skin cells.</a:t>
            </a:r>
            <a:endParaRPr b="0" i="0" sz="2400" u="none" cap="none" strike="noStrike">
              <a:solidFill>
                <a:schemeClr val="dk1"/>
              </a:solidFill>
              <a:latin typeface="Lucida Sans"/>
              <a:ea typeface="Lucida Sans"/>
              <a:cs typeface="Lucida Sans"/>
              <a:sym typeface="Lucida Sans"/>
            </a:endParaRPr>
          </a:p>
          <a:p>
            <a:pPr indent="0" lvl="0" marL="0" marR="0" rtl="0" algn="l">
              <a:lnSpc>
                <a:spcPct val="100000"/>
              </a:lnSpc>
              <a:spcBef>
                <a:spcPts val="400"/>
              </a:spcBef>
              <a:spcAft>
                <a:spcPts val="0"/>
              </a:spcAft>
              <a:buClr>
                <a:srgbClr val="000000"/>
              </a:buClr>
              <a:buSzPts val="1400"/>
              <a:buFont typeface="Arial"/>
              <a:buNone/>
            </a:pPr>
            <a:r>
              <a:t/>
            </a:r>
            <a:endParaRPr b="0" i="0" sz="2400" u="none" cap="none" strike="noStrike">
              <a:solidFill>
                <a:schemeClr val="dk1"/>
              </a:solidFill>
              <a:latin typeface="Calibri"/>
              <a:ea typeface="Calibri"/>
              <a:cs typeface="Calibri"/>
              <a:sym typeface="Calibri"/>
            </a:endParaRPr>
          </a:p>
          <a:p>
            <a:pPr indent="-342900" lvl="0" marL="419100" marR="0" rtl="0" algn="l">
              <a:lnSpc>
                <a:spcPct val="100000"/>
              </a:lnSpc>
              <a:spcBef>
                <a:spcPts val="400"/>
              </a:spcBef>
              <a:spcAft>
                <a:spcPts val="0"/>
              </a:spcAft>
              <a:buClr>
                <a:srgbClr val="000000"/>
              </a:buClr>
              <a:buSzPts val="2400"/>
              <a:buFont typeface="Arial"/>
              <a:buChar char="•"/>
            </a:pPr>
            <a:r>
              <a:rPr b="0" i="0" lang="en-US" sz="2400" u="none" cap="none" strike="noStrike">
                <a:solidFill>
                  <a:srgbClr val="000000"/>
                </a:solidFill>
                <a:latin typeface="Lucida Sans"/>
                <a:ea typeface="Lucida Sans"/>
                <a:cs typeface="Lucida Sans"/>
                <a:sym typeface="Lucida Sans"/>
              </a:rPr>
              <a:t>Tanning Beds</a:t>
            </a:r>
            <a:r>
              <a:rPr lang="en-US" sz="2400">
                <a:latin typeface="Lucida Sans"/>
                <a:ea typeface="Lucida Sans"/>
                <a:cs typeface="Lucida Sans"/>
                <a:sym typeface="Lucida Sans"/>
              </a:rPr>
              <a:t>:</a:t>
            </a:r>
            <a:endParaRPr b="0" i="0" sz="2400" u="none" cap="none" strike="noStrike">
              <a:solidFill>
                <a:srgbClr val="000000"/>
              </a:solidFill>
              <a:latin typeface="Lucida Sans"/>
              <a:ea typeface="Lucida Sans"/>
              <a:cs typeface="Lucida Sans"/>
              <a:sym typeface="Lucida Sans"/>
            </a:endParaRPr>
          </a:p>
          <a:p>
            <a:pPr indent="-400050" lvl="1" marL="914400" marR="0" rtl="0" algn="l">
              <a:lnSpc>
                <a:spcPct val="100000"/>
              </a:lnSpc>
              <a:spcBef>
                <a:spcPts val="0"/>
              </a:spcBef>
              <a:spcAft>
                <a:spcPts val="0"/>
              </a:spcAft>
              <a:buClr>
                <a:srgbClr val="000000"/>
              </a:buClr>
              <a:buSzPts val="2700"/>
              <a:buFont typeface="Lucida Sans"/>
              <a:buChar char="○"/>
            </a:pPr>
            <a:r>
              <a:rPr b="0" i="0" lang="en-US" sz="2400" u="none" cap="none" strike="noStrike">
                <a:solidFill>
                  <a:srgbClr val="000000"/>
                </a:solidFill>
                <a:latin typeface="Lucida Sans"/>
                <a:ea typeface="Lucida Sans"/>
                <a:cs typeface="Lucida Sans"/>
                <a:sym typeface="Lucida Sans"/>
              </a:rPr>
              <a:t>The lightbulbs have both UVA and UVB rays</a:t>
            </a:r>
            <a:endParaRPr b="0" i="0" sz="2400" u="none" cap="none" strike="noStrike">
              <a:solidFill>
                <a:srgbClr val="000000"/>
              </a:solidFill>
              <a:latin typeface="Lucida Sans"/>
              <a:ea typeface="Lucida Sans"/>
              <a:cs typeface="Lucida Sans"/>
              <a:sym typeface="Lucida Sans"/>
            </a:endParaRPr>
          </a:p>
          <a:p>
            <a:pPr indent="-400050" lvl="1" marL="914400" marR="0" rtl="0" algn="l">
              <a:lnSpc>
                <a:spcPct val="100000"/>
              </a:lnSpc>
              <a:spcBef>
                <a:spcPts val="0"/>
              </a:spcBef>
              <a:spcAft>
                <a:spcPts val="0"/>
              </a:spcAft>
              <a:buClr>
                <a:srgbClr val="000000"/>
              </a:buClr>
              <a:buSzPts val="2700"/>
              <a:buFont typeface="Lucida Sans"/>
              <a:buChar char="○"/>
            </a:pPr>
            <a:r>
              <a:rPr b="0" i="0" lang="en-US" sz="2400" u="none" cap="none" strike="noStrike">
                <a:solidFill>
                  <a:srgbClr val="000000"/>
                </a:solidFill>
                <a:latin typeface="Lucida Sans"/>
                <a:ea typeface="Lucida Sans"/>
                <a:cs typeface="Lucida Sans"/>
                <a:sym typeface="Lucida Sans"/>
              </a:rPr>
              <a:t>They increase your chance of getting skin cancer by 75% if you use them before the age of 35.</a:t>
            </a:r>
            <a:endParaRPr b="0" i="0" sz="2400" u="none" cap="none" strike="noStrike">
              <a:solidFill>
                <a:srgbClr val="000000"/>
              </a:solidFill>
              <a:latin typeface="Lucida Sans"/>
              <a:ea typeface="Lucida Sans"/>
              <a:cs typeface="Lucida Sans"/>
              <a:sym typeface="Lucida Sans"/>
            </a:endParaRPr>
          </a:p>
          <a:p>
            <a:pPr indent="0" lvl="0" marL="0" marR="0" rtl="0" algn="l">
              <a:lnSpc>
                <a:spcPct val="100000"/>
              </a:lnSpc>
              <a:spcBef>
                <a:spcPts val="0"/>
              </a:spcBef>
              <a:spcAft>
                <a:spcPts val="0"/>
              </a:spcAft>
              <a:buNone/>
            </a:pPr>
            <a:r>
              <a:t/>
            </a:r>
            <a:endParaRPr sz="2400">
              <a:latin typeface="Lucida Sans"/>
              <a:ea typeface="Lucida Sans"/>
              <a:cs typeface="Lucida Sans"/>
              <a:sym typeface="Lucida Sans"/>
            </a:endParaRPr>
          </a:p>
          <a:p>
            <a:pPr indent="0" lvl="0" marL="0" marR="0" rtl="0" algn="l">
              <a:lnSpc>
                <a:spcPct val="100000"/>
              </a:lnSpc>
              <a:spcBef>
                <a:spcPts val="0"/>
              </a:spcBef>
              <a:spcAft>
                <a:spcPts val="0"/>
              </a:spcAft>
              <a:buNone/>
            </a:pPr>
            <a:r>
              <a:rPr lang="en-US" sz="2400">
                <a:latin typeface="Lucida Sans"/>
                <a:ea typeface="Lucida Sans"/>
                <a:cs typeface="Lucida Sans"/>
                <a:sym typeface="Lucida Sans"/>
              </a:rPr>
              <a:t>The media might claim health benefits to tanning and tanning beds, sometimes calling tans a “healthy glow,” but none of the benefits </a:t>
            </a:r>
            <a:r>
              <a:rPr lang="en-US" sz="2400">
                <a:latin typeface="Lucida Sans"/>
                <a:ea typeface="Lucida Sans"/>
                <a:cs typeface="Lucida Sans"/>
                <a:sym typeface="Lucida Sans"/>
              </a:rPr>
              <a:t>outweigh</a:t>
            </a:r>
            <a:r>
              <a:rPr lang="en-US" sz="2400">
                <a:latin typeface="Lucida Sans"/>
                <a:ea typeface="Lucida Sans"/>
                <a:cs typeface="Lucida Sans"/>
                <a:sym typeface="Lucida Sans"/>
              </a:rPr>
              <a:t> the risks to your health. </a:t>
            </a:r>
            <a:endParaRPr sz="2400">
              <a:latin typeface="Lucida Sans"/>
              <a:ea typeface="Lucida Sans"/>
              <a:cs typeface="Lucida Sans"/>
              <a:sym typeface="Lucida Sans"/>
            </a:endParaRPr>
          </a:p>
        </p:txBody>
      </p:sp>
      <p:pic>
        <p:nvPicPr>
          <p:cNvPr id="222" name="Google Shape;222;p24"/>
          <p:cNvPicPr preferRelativeResize="0"/>
          <p:nvPr/>
        </p:nvPicPr>
        <p:blipFill rotWithShape="1">
          <a:blip r:embed="rId5">
            <a:alphaModFix/>
          </a:blip>
          <a:srcRect b="0" l="0" r="0" t="0"/>
          <a:stretch/>
        </p:blipFill>
        <p:spPr>
          <a:xfrm>
            <a:off x="7789125" y="949648"/>
            <a:ext cx="4203375" cy="22827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pic>
        <p:nvPicPr>
          <p:cNvPr id="228" name="Google Shape;228;p25"/>
          <p:cNvPicPr preferRelativeResize="0"/>
          <p:nvPr/>
        </p:nvPicPr>
        <p:blipFill rotWithShape="1">
          <a:blip r:embed="rId3">
            <a:alphaModFix/>
          </a:blip>
          <a:srcRect b="0" l="0" r="0" t="0"/>
          <a:stretch/>
        </p:blipFill>
        <p:spPr>
          <a:xfrm>
            <a:off x="0" y="5989245"/>
            <a:ext cx="12192000" cy="868755"/>
          </a:xfrm>
          <a:prstGeom prst="rect">
            <a:avLst/>
          </a:prstGeom>
          <a:noFill/>
          <a:ln>
            <a:noFill/>
          </a:ln>
        </p:spPr>
      </p:pic>
      <p:pic>
        <p:nvPicPr>
          <p:cNvPr id="229" name="Google Shape;229;p25"/>
          <p:cNvPicPr preferRelativeResize="0"/>
          <p:nvPr/>
        </p:nvPicPr>
        <p:blipFill rotWithShape="1">
          <a:blip r:embed="rId4">
            <a:alphaModFix/>
          </a:blip>
          <a:srcRect b="0" l="0" r="0" t="0"/>
          <a:stretch/>
        </p:blipFill>
        <p:spPr>
          <a:xfrm>
            <a:off x="1" y="1"/>
            <a:ext cx="1935803" cy="839520"/>
          </a:xfrm>
          <a:prstGeom prst="rect">
            <a:avLst/>
          </a:prstGeom>
          <a:noFill/>
          <a:ln>
            <a:noFill/>
          </a:ln>
        </p:spPr>
      </p:pic>
      <p:pic>
        <p:nvPicPr>
          <p:cNvPr id="230" name="Google Shape;230;p25"/>
          <p:cNvPicPr preferRelativeResize="0"/>
          <p:nvPr/>
        </p:nvPicPr>
        <p:blipFill rotWithShape="1">
          <a:blip r:embed="rId5">
            <a:alphaModFix/>
          </a:blip>
          <a:srcRect b="0" l="0" r="0" t="0"/>
          <a:stretch/>
        </p:blipFill>
        <p:spPr>
          <a:xfrm>
            <a:off x="3301928" y="1305572"/>
            <a:ext cx="5804300" cy="4375900"/>
          </a:xfrm>
          <a:prstGeom prst="rect">
            <a:avLst/>
          </a:prstGeom>
          <a:noFill/>
          <a:ln>
            <a:noFill/>
          </a:ln>
        </p:spPr>
      </p:pic>
      <p:sp>
        <p:nvSpPr>
          <p:cNvPr id="231" name="Google Shape;231;p25"/>
          <p:cNvSpPr/>
          <p:nvPr/>
        </p:nvSpPr>
        <p:spPr>
          <a:xfrm>
            <a:off x="838199" y="228599"/>
            <a:ext cx="10731759" cy="7692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2DA2BF"/>
              </a:buClr>
              <a:buSzPts val="4000"/>
              <a:buFont typeface="Lucida Sans"/>
              <a:buNone/>
            </a:pPr>
            <a:r>
              <a:rPr b="1" lang="en-US" sz="4000">
                <a:solidFill>
                  <a:srgbClr val="2DA2BF"/>
                </a:solidFill>
                <a:latin typeface="Lucida Sans"/>
                <a:ea typeface="Lucida Sans"/>
                <a:cs typeface="Lucida Sans"/>
                <a:sym typeface="Lucida Sans"/>
              </a:rPr>
              <a:t>Questions</a:t>
            </a:r>
            <a:r>
              <a:rPr b="1" i="0" lang="en-US" sz="4000" u="none" cap="none" strike="noStrike">
                <a:solidFill>
                  <a:srgbClr val="2DA2BF"/>
                </a:solidFill>
                <a:latin typeface="Lucida Sans"/>
                <a:ea typeface="Lucida Sans"/>
                <a:cs typeface="Lucida Sans"/>
                <a:sym typeface="Lucida Sans"/>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36" name="Shape 236"/>
        <p:cNvGrpSpPr/>
        <p:nvPr/>
      </p:nvGrpSpPr>
      <p:grpSpPr>
        <a:xfrm>
          <a:off x="0" y="0"/>
          <a:ext cx="0" cy="0"/>
          <a:chOff x="0" y="0"/>
          <a:chExt cx="0" cy="0"/>
        </a:xfrm>
      </p:grpSpPr>
      <p:pic>
        <p:nvPicPr>
          <p:cNvPr id="237" name="Google Shape;237;p26" title="Melanoma Fund.mp4">
            <a:hlinkClick r:id="rId3"/>
          </p:cNvPr>
          <p:cNvPicPr preferRelativeResize="0"/>
          <p:nvPr/>
        </p:nvPicPr>
        <p:blipFill>
          <a:blip r:embed="rId4">
            <a:alphaModFix/>
          </a:blip>
          <a:stretch>
            <a:fillRect/>
          </a:stretch>
        </p:blipFill>
        <p:spPr>
          <a:xfrm>
            <a:off x="186900" y="-1010024"/>
            <a:ext cx="11839750" cy="8879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7"/>
                                        </p:tgtEl>
                                        <p:attrNameLst>
                                          <p:attrName>style.visibility</p:attrName>
                                        </p:attrNameLst>
                                      </p:cBhvr>
                                      <p:to>
                                        <p:strVal val="visible"/>
                                      </p:to>
                                    </p:set>
                                    <p:animEffect filter="fade" transition="in">
                                      <p:cBhvr>
                                        <p:cTn dur="1000"/>
                                        <p:tgtEl>
                                          <p:spTgt spid="2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pic>
        <p:nvPicPr>
          <p:cNvPr id="243" name="Google Shape;243;p27"/>
          <p:cNvPicPr preferRelativeResize="0"/>
          <p:nvPr/>
        </p:nvPicPr>
        <p:blipFill rotWithShape="1">
          <a:blip r:embed="rId3">
            <a:alphaModFix/>
          </a:blip>
          <a:srcRect b="0" l="0" r="0" t="0"/>
          <a:stretch/>
        </p:blipFill>
        <p:spPr>
          <a:xfrm>
            <a:off x="0" y="5989245"/>
            <a:ext cx="12192000" cy="868755"/>
          </a:xfrm>
          <a:prstGeom prst="rect">
            <a:avLst/>
          </a:prstGeom>
          <a:noFill/>
          <a:ln>
            <a:noFill/>
          </a:ln>
        </p:spPr>
      </p:pic>
      <p:pic>
        <p:nvPicPr>
          <p:cNvPr id="244" name="Google Shape;244;p27"/>
          <p:cNvPicPr preferRelativeResize="0"/>
          <p:nvPr/>
        </p:nvPicPr>
        <p:blipFill rotWithShape="1">
          <a:blip r:embed="rId4">
            <a:alphaModFix/>
          </a:blip>
          <a:srcRect b="0" l="0" r="0" t="0"/>
          <a:stretch/>
        </p:blipFill>
        <p:spPr>
          <a:xfrm>
            <a:off x="1" y="1"/>
            <a:ext cx="1935803" cy="839520"/>
          </a:xfrm>
          <a:prstGeom prst="rect">
            <a:avLst/>
          </a:prstGeom>
          <a:noFill/>
          <a:ln>
            <a:noFill/>
          </a:ln>
        </p:spPr>
      </p:pic>
      <p:pic>
        <p:nvPicPr>
          <p:cNvPr id="245" name="Google Shape;245;p27"/>
          <p:cNvPicPr preferRelativeResize="0"/>
          <p:nvPr/>
        </p:nvPicPr>
        <p:blipFill>
          <a:blip r:embed="rId5">
            <a:alphaModFix/>
          </a:blip>
          <a:stretch>
            <a:fillRect/>
          </a:stretch>
        </p:blipFill>
        <p:spPr>
          <a:xfrm>
            <a:off x="1308754" y="76200"/>
            <a:ext cx="9574492" cy="568444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pic>
        <p:nvPicPr>
          <p:cNvPr id="251" name="Google Shape;251;p28"/>
          <p:cNvPicPr preferRelativeResize="0"/>
          <p:nvPr/>
        </p:nvPicPr>
        <p:blipFill rotWithShape="1">
          <a:blip r:embed="rId3">
            <a:alphaModFix/>
          </a:blip>
          <a:srcRect b="0" l="0" r="0" t="0"/>
          <a:stretch/>
        </p:blipFill>
        <p:spPr>
          <a:xfrm>
            <a:off x="0" y="5989245"/>
            <a:ext cx="12192000" cy="868755"/>
          </a:xfrm>
          <a:prstGeom prst="rect">
            <a:avLst/>
          </a:prstGeom>
          <a:noFill/>
          <a:ln>
            <a:noFill/>
          </a:ln>
        </p:spPr>
      </p:pic>
      <p:pic>
        <p:nvPicPr>
          <p:cNvPr id="252" name="Google Shape;252;p28"/>
          <p:cNvPicPr preferRelativeResize="0"/>
          <p:nvPr/>
        </p:nvPicPr>
        <p:blipFill rotWithShape="1">
          <a:blip r:embed="rId4">
            <a:alphaModFix/>
          </a:blip>
          <a:srcRect b="0" l="0" r="0" t="0"/>
          <a:stretch/>
        </p:blipFill>
        <p:spPr>
          <a:xfrm>
            <a:off x="1" y="1"/>
            <a:ext cx="1935802" cy="839520"/>
          </a:xfrm>
          <a:prstGeom prst="rect">
            <a:avLst/>
          </a:prstGeom>
          <a:noFill/>
          <a:ln>
            <a:noFill/>
          </a:ln>
        </p:spPr>
      </p:pic>
      <p:pic>
        <p:nvPicPr>
          <p:cNvPr id="253" name="Google Shape;253;p28"/>
          <p:cNvPicPr preferRelativeResize="0"/>
          <p:nvPr/>
        </p:nvPicPr>
        <p:blipFill>
          <a:blip r:embed="rId5">
            <a:alphaModFix/>
          </a:blip>
          <a:stretch>
            <a:fillRect/>
          </a:stretch>
        </p:blipFill>
        <p:spPr>
          <a:xfrm>
            <a:off x="0" y="118496"/>
            <a:ext cx="11887200" cy="1431017"/>
          </a:xfrm>
          <a:prstGeom prst="rect">
            <a:avLst/>
          </a:prstGeom>
          <a:noFill/>
          <a:ln>
            <a:noFill/>
          </a:ln>
        </p:spPr>
      </p:pic>
      <p:sp>
        <p:nvSpPr>
          <p:cNvPr id="254" name="Google Shape;254;p28"/>
          <p:cNvSpPr txBox="1"/>
          <p:nvPr/>
        </p:nvSpPr>
        <p:spPr>
          <a:xfrm>
            <a:off x="404350" y="1795375"/>
            <a:ext cx="5046600" cy="3557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US" sz="2300">
                <a:solidFill>
                  <a:schemeClr val="dk1"/>
                </a:solidFill>
              </a:rPr>
              <a:t>🞂</a:t>
            </a:r>
            <a:r>
              <a:rPr b="1" lang="en-US" sz="3200">
                <a:solidFill>
                  <a:schemeClr val="dk1"/>
                </a:solidFill>
                <a:latin typeface="Lucida Sans"/>
                <a:ea typeface="Lucida Sans"/>
                <a:cs typeface="Lucida Sans"/>
                <a:sym typeface="Lucida Sans"/>
              </a:rPr>
              <a:t>Most common </a:t>
            </a:r>
            <a:r>
              <a:rPr lang="en-US" sz="3200">
                <a:solidFill>
                  <a:schemeClr val="dk1"/>
                </a:solidFill>
                <a:latin typeface="Lucida Sans"/>
                <a:ea typeface="Lucida Sans"/>
                <a:cs typeface="Lucida Sans"/>
                <a:sym typeface="Lucida Sans"/>
              </a:rPr>
              <a:t>type of skin cancer</a:t>
            </a:r>
            <a:endParaRPr sz="3200">
              <a:solidFill>
                <a:schemeClr val="dk1"/>
              </a:solidFill>
              <a:latin typeface="Lucida Sans"/>
              <a:ea typeface="Lucida Sans"/>
              <a:cs typeface="Lucida Sans"/>
              <a:sym typeface="Lucida Sans"/>
            </a:endParaRPr>
          </a:p>
          <a:p>
            <a:pPr indent="0" lvl="0" marL="0" rtl="0" algn="l">
              <a:lnSpc>
                <a:spcPct val="115000"/>
              </a:lnSpc>
              <a:spcBef>
                <a:spcPts val="0"/>
              </a:spcBef>
              <a:spcAft>
                <a:spcPts val="0"/>
              </a:spcAft>
              <a:buNone/>
            </a:pPr>
            <a:r>
              <a:t/>
            </a:r>
            <a:endParaRPr sz="2300">
              <a:solidFill>
                <a:schemeClr val="dk1"/>
              </a:solidFill>
            </a:endParaRPr>
          </a:p>
          <a:p>
            <a:pPr indent="0" lvl="0" marL="0" rtl="0" algn="l">
              <a:lnSpc>
                <a:spcPct val="115000"/>
              </a:lnSpc>
              <a:spcBef>
                <a:spcPts val="0"/>
              </a:spcBef>
              <a:spcAft>
                <a:spcPts val="0"/>
              </a:spcAft>
              <a:buNone/>
            </a:pPr>
            <a:r>
              <a:t/>
            </a:r>
            <a:endParaRPr sz="23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2300">
                <a:solidFill>
                  <a:schemeClr val="dk1"/>
                </a:solidFill>
              </a:rPr>
              <a:t>🞂</a:t>
            </a:r>
            <a:r>
              <a:rPr lang="en-US" sz="3200">
                <a:solidFill>
                  <a:schemeClr val="dk1"/>
                </a:solidFill>
                <a:latin typeface="Lucida Sans"/>
                <a:ea typeface="Lucida Sans"/>
                <a:cs typeface="Lucida Sans"/>
                <a:sym typeface="Lucida Sans"/>
              </a:rPr>
              <a:t>Caused by </a:t>
            </a:r>
            <a:r>
              <a:rPr b="1" lang="en-US" sz="3200">
                <a:solidFill>
                  <a:schemeClr val="dk1"/>
                </a:solidFill>
                <a:latin typeface="Lucida Sans"/>
                <a:ea typeface="Lucida Sans"/>
                <a:cs typeface="Lucida Sans"/>
                <a:sym typeface="Lucida Sans"/>
              </a:rPr>
              <a:t>UV radiation </a:t>
            </a:r>
            <a:r>
              <a:rPr lang="en-US" sz="3200">
                <a:solidFill>
                  <a:schemeClr val="dk1"/>
                </a:solidFill>
                <a:latin typeface="Lucida Sans"/>
                <a:ea typeface="Lucida Sans"/>
                <a:cs typeface="Lucida Sans"/>
                <a:sym typeface="Lucida Sans"/>
              </a:rPr>
              <a:t>from the sun</a:t>
            </a:r>
            <a:endParaRPr sz="3200">
              <a:solidFill>
                <a:schemeClr val="dk1"/>
              </a:solidFill>
              <a:latin typeface="Lucida Sans"/>
              <a:ea typeface="Lucida Sans"/>
              <a:cs typeface="Lucida Sans"/>
              <a:sym typeface="Lucida Sans"/>
            </a:endParaRPr>
          </a:p>
          <a:p>
            <a:pPr indent="0" lvl="0" marL="0" rtl="0" algn="l">
              <a:spcBef>
                <a:spcPts val="0"/>
              </a:spcBef>
              <a:spcAft>
                <a:spcPts val="0"/>
              </a:spcAft>
              <a:buNone/>
            </a:pPr>
            <a:r>
              <a:t/>
            </a:r>
            <a:endParaRPr sz="1900">
              <a:latin typeface="Calibri"/>
              <a:ea typeface="Calibri"/>
              <a:cs typeface="Calibri"/>
              <a:sym typeface="Calibri"/>
            </a:endParaRPr>
          </a:p>
        </p:txBody>
      </p:sp>
      <p:pic>
        <p:nvPicPr>
          <p:cNvPr id="255" name="Google Shape;255;p28"/>
          <p:cNvPicPr preferRelativeResize="0"/>
          <p:nvPr/>
        </p:nvPicPr>
        <p:blipFill>
          <a:blip r:embed="rId6">
            <a:alphaModFix/>
          </a:blip>
          <a:stretch>
            <a:fillRect/>
          </a:stretch>
        </p:blipFill>
        <p:spPr>
          <a:xfrm>
            <a:off x="6753141" y="1361540"/>
            <a:ext cx="5205585" cy="42873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pic>
        <p:nvPicPr>
          <p:cNvPr id="261" name="Google Shape;261;p29"/>
          <p:cNvPicPr preferRelativeResize="0"/>
          <p:nvPr/>
        </p:nvPicPr>
        <p:blipFill rotWithShape="1">
          <a:blip r:embed="rId3">
            <a:alphaModFix/>
          </a:blip>
          <a:srcRect b="0" l="0" r="0" t="0"/>
          <a:stretch/>
        </p:blipFill>
        <p:spPr>
          <a:xfrm>
            <a:off x="0" y="5989245"/>
            <a:ext cx="12192000" cy="868755"/>
          </a:xfrm>
          <a:prstGeom prst="rect">
            <a:avLst/>
          </a:prstGeom>
          <a:noFill/>
          <a:ln>
            <a:noFill/>
          </a:ln>
        </p:spPr>
      </p:pic>
      <p:pic>
        <p:nvPicPr>
          <p:cNvPr id="262" name="Google Shape;262;p29"/>
          <p:cNvPicPr preferRelativeResize="0"/>
          <p:nvPr/>
        </p:nvPicPr>
        <p:blipFill rotWithShape="1">
          <a:blip r:embed="rId4">
            <a:alphaModFix/>
          </a:blip>
          <a:srcRect b="0" l="0" r="0" t="0"/>
          <a:stretch/>
        </p:blipFill>
        <p:spPr>
          <a:xfrm>
            <a:off x="1" y="1"/>
            <a:ext cx="1935802" cy="839520"/>
          </a:xfrm>
          <a:prstGeom prst="rect">
            <a:avLst/>
          </a:prstGeom>
          <a:noFill/>
          <a:ln>
            <a:noFill/>
          </a:ln>
        </p:spPr>
      </p:pic>
      <p:pic>
        <p:nvPicPr>
          <p:cNvPr id="263" name="Google Shape;263;p29"/>
          <p:cNvPicPr preferRelativeResize="0"/>
          <p:nvPr/>
        </p:nvPicPr>
        <p:blipFill>
          <a:blip r:embed="rId5">
            <a:alphaModFix/>
          </a:blip>
          <a:stretch>
            <a:fillRect/>
          </a:stretch>
        </p:blipFill>
        <p:spPr>
          <a:xfrm>
            <a:off x="0" y="118496"/>
            <a:ext cx="11887200" cy="1431017"/>
          </a:xfrm>
          <a:prstGeom prst="rect">
            <a:avLst/>
          </a:prstGeom>
          <a:noFill/>
          <a:ln>
            <a:noFill/>
          </a:ln>
        </p:spPr>
      </p:pic>
      <p:sp>
        <p:nvSpPr>
          <p:cNvPr id="264" name="Google Shape;264;p29"/>
          <p:cNvSpPr txBox="1"/>
          <p:nvPr/>
        </p:nvSpPr>
        <p:spPr>
          <a:xfrm>
            <a:off x="161750" y="1795375"/>
            <a:ext cx="6631800" cy="42207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SzPts val="1400"/>
              <a:buChar char="●"/>
            </a:pPr>
            <a:r>
              <a:rPr b="1" lang="en-US" sz="2700">
                <a:solidFill>
                  <a:schemeClr val="dk1"/>
                </a:solidFill>
                <a:latin typeface="Lucida Sans"/>
                <a:ea typeface="Lucida Sans"/>
                <a:cs typeface="Lucida Sans"/>
                <a:sym typeface="Lucida Sans"/>
              </a:rPr>
              <a:t>Severe</a:t>
            </a:r>
            <a:r>
              <a:rPr i="1" lang="en-US" sz="2700">
                <a:solidFill>
                  <a:schemeClr val="dk1"/>
                </a:solidFill>
                <a:latin typeface="Lucida Sans"/>
                <a:ea typeface="Lucida Sans"/>
                <a:cs typeface="Lucida Sans"/>
                <a:sym typeface="Lucida Sans"/>
              </a:rPr>
              <a:t> </a:t>
            </a:r>
            <a:r>
              <a:rPr b="1" lang="en-US" sz="2700">
                <a:solidFill>
                  <a:schemeClr val="dk1"/>
                </a:solidFill>
                <a:latin typeface="Lucida Sans"/>
                <a:ea typeface="Lucida Sans"/>
                <a:cs typeface="Lucida Sans"/>
                <a:sym typeface="Lucida Sans"/>
              </a:rPr>
              <a:t>sunburns</a:t>
            </a:r>
            <a:r>
              <a:rPr i="1" lang="en-US" sz="2700">
                <a:solidFill>
                  <a:schemeClr val="dk1"/>
                </a:solidFill>
                <a:latin typeface="Lucida Sans"/>
                <a:ea typeface="Lucida Sans"/>
                <a:cs typeface="Lucida Sans"/>
                <a:sym typeface="Lucida Sans"/>
              </a:rPr>
              <a:t> </a:t>
            </a:r>
            <a:r>
              <a:rPr lang="en-US" sz="2700">
                <a:solidFill>
                  <a:schemeClr val="dk1"/>
                </a:solidFill>
                <a:latin typeface="Lucida Sans"/>
                <a:ea typeface="Lucida Sans"/>
                <a:cs typeface="Lucida Sans"/>
                <a:sym typeface="Lucida Sans"/>
              </a:rPr>
              <a:t>and </a:t>
            </a:r>
            <a:r>
              <a:rPr b="1" lang="en-US" sz="2700">
                <a:solidFill>
                  <a:schemeClr val="dk1"/>
                </a:solidFill>
                <a:latin typeface="Lucida Sans"/>
                <a:ea typeface="Lucida Sans"/>
                <a:cs typeface="Lucida Sans"/>
                <a:sym typeface="Lucida Sans"/>
              </a:rPr>
              <a:t>intense sun exposure </a:t>
            </a:r>
            <a:r>
              <a:rPr lang="en-US" sz="2700">
                <a:solidFill>
                  <a:schemeClr val="dk1"/>
                </a:solidFill>
                <a:latin typeface="Lucida Sans"/>
                <a:ea typeface="Lucida Sans"/>
                <a:cs typeface="Lucida Sans"/>
                <a:sym typeface="Lucida Sans"/>
              </a:rPr>
              <a:t>in </a:t>
            </a:r>
            <a:r>
              <a:rPr b="1" lang="en-US" sz="2700">
                <a:solidFill>
                  <a:srgbClr val="FF0000"/>
                </a:solidFill>
                <a:latin typeface="Lucida Sans"/>
                <a:ea typeface="Lucida Sans"/>
                <a:cs typeface="Lucida Sans"/>
                <a:sym typeface="Lucida Sans"/>
              </a:rPr>
              <a:t>childhood</a:t>
            </a:r>
            <a:r>
              <a:rPr lang="en-US" sz="2700">
                <a:solidFill>
                  <a:schemeClr val="dk1"/>
                </a:solidFill>
                <a:latin typeface="Lucida Sans"/>
                <a:ea typeface="Lucida Sans"/>
                <a:cs typeface="Lucida Sans"/>
                <a:sym typeface="Lucida Sans"/>
              </a:rPr>
              <a:t> </a:t>
            </a:r>
            <a:r>
              <a:rPr lang="en-US" sz="2700">
                <a:solidFill>
                  <a:srgbClr val="313131"/>
                </a:solidFill>
                <a:latin typeface="Lucida Sans"/>
                <a:ea typeface="Lucida Sans"/>
                <a:cs typeface="Lucida Sans"/>
                <a:sym typeface="Lucida Sans"/>
              </a:rPr>
              <a:t>increase</a:t>
            </a:r>
            <a:r>
              <a:rPr lang="en-US" sz="2700">
                <a:solidFill>
                  <a:srgbClr val="FF0000"/>
                </a:solidFill>
                <a:latin typeface="Lucida Sans"/>
                <a:ea typeface="Lucida Sans"/>
                <a:cs typeface="Lucida Sans"/>
                <a:sym typeface="Lucida Sans"/>
              </a:rPr>
              <a:t> </a:t>
            </a:r>
            <a:r>
              <a:rPr lang="en-US" sz="2700">
                <a:solidFill>
                  <a:schemeClr val="dk1"/>
                </a:solidFill>
                <a:latin typeface="Lucida Sans"/>
                <a:ea typeface="Lucida Sans"/>
                <a:cs typeface="Lucida Sans"/>
                <a:sym typeface="Lucida Sans"/>
              </a:rPr>
              <a:t>your risk</a:t>
            </a:r>
            <a:endParaRPr sz="2700">
              <a:solidFill>
                <a:schemeClr val="dk1"/>
              </a:solidFill>
              <a:latin typeface="Lucida Sans"/>
              <a:ea typeface="Lucida Sans"/>
              <a:cs typeface="Lucida Sans"/>
              <a:sym typeface="Lucida Sans"/>
            </a:endParaRPr>
          </a:p>
          <a:p>
            <a:pPr indent="0" lvl="0" marL="457200" rtl="0" algn="l">
              <a:lnSpc>
                <a:spcPct val="115000"/>
              </a:lnSpc>
              <a:spcBef>
                <a:spcPts val="0"/>
              </a:spcBef>
              <a:spcAft>
                <a:spcPts val="0"/>
              </a:spcAft>
              <a:buNone/>
            </a:pPr>
            <a:r>
              <a:t/>
            </a:r>
            <a:endParaRPr sz="2700">
              <a:solidFill>
                <a:schemeClr val="dk1"/>
              </a:solidFill>
              <a:latin typeface="Lucida Sans"/>
              <a:ea typeface="Lucida Sans"/>
              <a:cs typeface="Lucida Sans"/>
              <a:sym typeface="Lucida Sans"/>
            </a:endParaRPr>
          </a:p>
          <a:p>
            <a:pPr indent="-317500" lvl="0" marL="457200" rtl="0" algn="l">
              <a:lnSpc>
                <a:spcPct val="115000"/>
              </a:lnSpc>
              <a:spcBef>
                <a:spcPts val="0"/>
              </a:spcBef>
              <a:spcAft>
                <a:spcPts val="0"/>
              </a:spcAft>
              <a:buClr>
                <a:schemeClr val="dk1"/>
              </a:buClr>
              <a:buSzPts val="1400"/>
              <a:buChar char="●"/>
            </a:pPr>
            <a:r>
              <a:rPr lang="en-US" sz="2700">
                <a:solidFill>
                  <a:schemeClr val="dk1"/>
                </a:solidFill>
                <a:latin typeface="Lucida Sans"/>
                <a:ea typeface="Lucida Sans"/>
                <a:cs typeface="Lucida Sans"/>
                <a:sym typeface="Lucida Sans"/>
              </a:rPr>
              <a:t>Usually appear on sun exposed areas</a:t>
            </a:r>
            <a:endParaRPr sz="2700">
              <a:solidFill>
                <a:schemeClr val="dk1"/>
              </a:solidFill>
              <a:latin typeface="Lucida Sans"/>
              <a:ea typeface="Lucida Sans"/>
              <a:cs typeface="Lucida Sans"/>
              <a:sym typeface="Lucida Sans"/>
            </a:endParaRPr>
          </a:p>
          <a:p>
            <a:pPr indent="-317500" lvl="1" marL="914400" rtl="0" algn="l">
              <a:lnSpc>
                <a:spcPct val="115000"/>
              </a:lnSpc>
              <a:spcBef>
                <a:spcPts val="0"/>
              </a:spcBef>
              <a:spcAft>
                <a:spcPts val="0"/>
              </a:spcAft>
              <a:buClr>
                <a:schemeClr val="dk1"/>
              </a:buClr>
              <a:buSzPts val="1400"/>
              <a:buChar char="○"/>
            </a:pPr>
            <a:r>
              <a:rPr lang="en-US" sz="2300">
                <a:solidFill>
                  <a:schemeClr val="dk1"/>
                </a:solidFill>
                <a:latin typeface="Lucida Sans"/>
                <a:ea typeface="Lucida Sans"/>
                <a:cs typeface="Lucida Sans"/>
                <a:sym typeface="Lucida Sans"/>
              </a:rPr>
              <a:t>Face and neck</a:t>
            </a:r>
            <a:endParaRPr sz="2300">
              <a:solidFill>
                <a:schemeClr val="dk1"/>
              </a:solidFill>
              <a:latin typeface="Lucida Sans"/>
              <a:ea typeface="Lucida Sans"/>
              <a:cs typeface="Lucida Sans"/>
              <a:sym typeface="Lucida Sans"/>
            </a:endParaRPr>
          </a:p>
          <a:p>
            <a:pPr indent="-317500" lvl="1" marL="914400" marR="0" rtl="0" algn="l">
              <a:lnSpc>
                <a:spcPct val="115000"/>
              </a:lnSpc>
              <a:spcBef>
                <a:spcPts val="0"/>
              </a:spcBef>
              <a:spcAft>
                <a:spcPts val="0"/>
              </a:spcAft>
              <a:buClr>
                <a:schemeClr val="dk1"/>
              </a:buClr>
              <a:buSzPts val="1400"/>
              <a:buChar char="○"/>
            </a:pPr>
            <a:r>
              <a:rPr lang="en-US" sz="2300">
                <a:solidFill>
                  <a:schemeClr val="dk1"/>
                </a:solidFill>
                <a:latin typeface="Lucida Sans"/>
                <a:ea typeface="Lucida Sans"/>
                <a:cs typeface="Lucida Sans"/>
                <a:sym typeface="Lucida Sans"/>
              </a:rPr>
              <a:t>Hands</a:t>
            </a:r>
            <a:endParaRPr sz="2300">
              <a:solidFill>
                <a:schemeClr val="dk1"/>
              </a:solidFill>
              <a:latin typeface="Lucida Sans"/>
              <a:ea typeface="Lucida Sans"/>
              <a:cs typeface="Lucida Sans"/>
              <a:sym typeface="Lucida Sans"/>
            </a:endParaRPr>
          </a:p>
          <a:p>
            <a:pPr indent="0" lvl="0" marL="457200" rtl="0" algn="l">
              <a:spcBef>
                <a:spcPts val="0"/>
              </a:spcBef>
              <a:spcAft>
                <a:spcPts val="0"/>
              </a:spcAft>
              <a:buNone/>
            </a:pPr>
            <a:r>
              <a:t/>
            </a:r>
            <a:endParaRPr sz="2300">
              <a:solidFill>
                <a:schemeClr val="dk1"/>
              </a:solidFill>
            </a:endParaRPr>
          </a:p>
        </p:txBody>
      </p:sp>
      <p:pic>
        <p:nvPicPr>
          <p:cNvPr id="265" name="Google Shape;265;p29"/>
          <p:cNvPicPr preferRelativeResize="0"/>
          <p:nvPr/>
        </p:nvPicPr>
        <p:blipFill>
          <a:blip r:embed="rId6">
            <a:alphaModFix/>
          </a:blip>
          <a:stretch>
            <a:fillRect/>
          </a:stretch>
        </p:blipFill>
        <p:spPr>
          <a:xfrm>
            <a:off x="6328050" y="1930524"/>
            <a:ext cx="5711551" cy="34254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pic>
        <p:nvPicPr>
          <p:cNvPr id="271" name="Google Shape;271;p30"/>
          <p:cNvPicPr preferRelativeResize="0"/>
          <p:nvPr/>
        </p:nvPicPr>
        <p:blipFill rotWithShape="1">
          <a:blip r:embed="rId3">
            <a:alphaModFix/>
          </a:blip>
          <a:srcRect b="0" l="0" r="0" t="0"/>
          <a:stretch/>
        </p:blipFill>
        <p:spPr>
          <a:xfrm>
            <a:off x="0" y="5989245"/>
            <a:ext cx="12192000" cy="868755"/>
          </a:xfrm>
          <a:prstGeom prst="rect">
            <a:avLst/>
          </a:prstGeom>
          <a:noFill/>
          <a:ln>
            <a:noFill/>
          </a:ln>
        </p:spPr>
      </p:pic>
      <p:pic>
        <p:nvPicPr>
          <p:cNvPr id="272" name="Google Shape;272;p30"/>
          <p:cNvPicPr preferRelativeResize="0"/>
          <p:nvPr/>
        </p:nvPicPr>
        <p:blipFill rotWithShape="1">
          <a:blip r:embed="rId4">
            <a:alphaModFix/>
          </a:blip>
          <a:srcRect b="0" l="0" r="0" t="0"/>
          <a:stretch/>
        </p:blipFill>
        <p:spPr>
          <a:xfrm>
            <a:off x="1" y="1"/>
            <a:ext cx="1935802" cy="839520"/>
          </a:xfrm>
          <a:prstGeom prst="rect">
            <a:avLst/>
          </a:prstGeom>
          <a:noFill/>
          <a:ln>
            <a:noFill/>
          </a:ln>
        </p:spPr>
      </p:pic>
      <p:pic>
        <p:nvPicPr>
          <p:cNvPr id="273" name="Google Shape;273;p30"/>
          <p:cNvPicPr preferRelativeResize="0"/>
          <p:nvPr/>
        </p:nvPicPr>
        <p:blipFill>
          <a:blip r:embed="rId5">
            <a:alphaModFix/>
          </a:blip>
          <a:stretch>
            <a:fillRect/>
          </a:stretch>
        </p:blipFill>
        <p:spPr>
          <a:xfrm>
            <a:off x="0" y="118496"/>
            <a:ext cx="11887200" cy="1431017"/>
          </a:xfrm>
          <a:prstGeom prst="rect">
            <a:avLst/>
          </a:prstGeom>
          <a:noFill/>
          <a:ln>
            <a:noFill/>
          </a:ln>
        </p:spPr>
      </p:pic>
      <p:pic>
        <p:nvPicPr>
          <p:cNvPr id="274" name="Google Shape;274;p30"/>
          <p:cNvPicPr preferRelativeResize="0"/>
          <p:nvPr/>
        </p:nvPicPr>
        <p:blipFill>
          <a:blip r:embed="rId6">
            <a:alphaModFix/>
          </a:blip>
          <a:stretch>
            <a:fillRect/>
          </a:stretch>
        </p:blipFill>
        <p:spPr>
          <a:xfrm>
            <a:off x="3417938" y="1549513"/>
            <a:ext cx="5356130" cy="4134932"/>
          </a:xfrm>
          <a:prstGeom prst="rect">
            <a:avLst/>
          </a:prstGeom>
          <a:noFill/>
          <a:ln>
            <a:noFill/>
          </a:ln>
        </p:spPr>
      </p:pic>
      <p:pic>
        <p:nvPicPr>
          <p:cNvPr id="275" name="Google Shape;275;p30"/>
          <p:cNvPicPr preferRelativeResize="0"/>
          <p:nvPr/>
        </p:nvPicPr>
        <p:blipFill>
          <a:blip r:embed="rId7">
            <a:alphaModFix/>
          </a:blip>
          <a:stretch>
            <a:fillRect/>
          </a:stretch>
        </p:blipFill>
        <p:spPr>
          <a:xfrm>
            <a:off x="3246351" y="1549525"/>
            <a:ext cx="5237499" cy="278202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pic>
        <p:nvPicPr>
          <p:cNvPr id="281" name="Google Shape;281;p31"/>
          <p:cNvPicPr preferRelativeResize="0"/>
          <p:nvPr/>
        </p:nvPicPr>
        <p:blipFill rotWithShape="1">
          <a:blip r:embed="rId3">
            <a:alphaModFix/>
          </a:blip>
          <a:srcRect b="0" l="0" r="0" t="0"/>
          <a:stretch/>
        </p:blipFill>
        <p:spPr>
          <a:xfrm>
            <a:off x="0" y="5989245"/>
            <a:ext cx="12192000" cy="868755"/>
          </a:xfrm>
          <a:prstGeom prst="rect">
            <a:avLst/>
          </a:prstGeom>
          <a:noFill/>
          <a:ln>
            <a:noFill/>
          </a:ln>
        </p:spPr>
      </p:pic>
      <p:pic>
        <p:nvPicPr>
          <p:cNvPr id="282" name="Google Shape;282;p31"/>
          <p:cNvPicPr preferRelativeResize="0"/>
          <p:nvPr/>
        </p:nvPicPr>
        <p:blipFill rotWithShape="1">
          <a:blip r:embed="rId4">
            <a:alphaModFix/>
          </a:blip>
          <a:srcRect b="0" l="0" r="0" t="0"/>
          <a:stretch/>
        </p:blipFill>
        <p:spPr>
          <a:xfrm>
            <a:off x="1" y="1"/>
            <a:ext cx="1935802" cy="839520"/>
          </a:xfrm>
          <a:prstGeom prst="rect">
            <a:avLst/>
          </a:prstGeom>
          <a:noFill/>
          <a:ln>
            <a:noFill/>
          </a:ln>
        </p:spPr>
      </p:pic>
      <p:sp>
        <p:nvSpPr>
          <p:cNvPr id="283" name="Google Shape;283;p31"/>
          <p:cNvSpPr/>
          <p:nvPr/>
        </p:nvSpPr>
        <p:spPr>
          <a:xfrm>
            <a:off x="838199" y="228599"/>
            <a:ext cx="10731900" cy="769200"/>
          </a:xfrm>
          <a:prstGeom prst="rect">
            <a:avLst/>
          </a:prstGeom>
          <a:noFill/>
          <a:ln>
            <a:noFill/>
          </a:ln>
        </p:spPr>
        <p:txBody>
          <a:bodyPr anchorCtr="0" anchor="t" bIns="45700" lIns="45700" spcFirstLastPara="1" rIns="45700" wrap="square" tIns="45700">
            <a:noAutofit/>
          </a:bodyPr>
          <a:lstStyle/>
          <a:p>
            <a:pPr indent="0" lvl="0" marL="0" rtl="0" algn="ctr">
              <a:lnSpc>
                <a:spcPct val="115000"/>
              </a:lnSpc>
              <a:spcBef>
                <a:spcPts val="0"/>
              </a:spcBef>
              <a:spcAft>
                <a:spcPts val="0"/>
              </a:spcAft>
              <a:buClr>
                <a:schemeClr val="dk1"/>
              </a:buClr>
              <a:buSzPts val="1100"/>
              <a:buFont typeface="Arial"/>
              <a:buNone/>
            </a:pPr>
            <a:r>
              <a:rPr b="1" lang="en-US" sz="4000">
                <a:solidFill>
                  <a:srgbClr val="44B9E8"/>
                </a:solidFill>
                <a:latin typeface="Lucida Sans"/>
                <a:ea typeface="Lucida Sans"/>
                <a:cs typeface="Lucida Sans"/>
                <a:sym typeface="Lucida Sans"/>
              </a:rPr>
              <a:t>  Squamous Cell Carcinoma</a:t>
            </a:r>
            <a:endParaRPr b="0" i="0" sz="1400" u="none" cap="none" strike="noStrike">
              <a:solidFill>
                <a:srgbClr val="000000"/>
              </a:solidFill>
              <a:latin typeface="Arial"/>
              <a:ea typeface="Arial"/>
              <a:cs typeface="Arial"/>
              <a:sym typeface="Arial"/>
            </a:endParaRPr>
          </a:p>
        </p:txBody>
      </p:sp>
      <p:sp>
        <p:nvSpPr>
          <p:cNvPr id="284" name="Google Shape;284;p31"/>
          <p:cNvSpPr txBox="1"/>
          <p:nvPr/>
        </p:nvSpPr>
        <p:spPr>
          <a:xfrm>
            <a:off x="346500" y="1612775"/>
            <a:ext cx="7537200" cy="3743400"/>
          </a:xfrm>
          <a:prstGeom prst="rect">
            <a:avLst/>
          </a:prstGeom>
          <a:noFill/>
          <a:ln>
            <a:noFill/>
          </a:ln>
        </p:spPr>
        <p:txBody>
          <a:bodyPr anchorCtr="0" anchor="t" bIns="91425" lIns="91425" spcFirstLastPara="1" rIns="91425" wrap="square" tIns="91425">
            <a:spAutoFit/>
          </a:bodyPr>
          <a:lstStyle/>
          <a:p>
            <a:pPr indent="-323850" lvl="0" marL="457200" rtl="0" algn="l">
              <a:lnSpc>
                <a:spcPct val="115000"/>
              </a:lnSpc>
              <a:spcBef>
                <a:spcPts val="0"/>
              </a:spcBef>
              <a:spcAft>
                <a:spcPts val="0"/>
              </a:spcAft>
              <a:buClr>
                <a:schemeClr val="dk1"/>
              </a:buClr>
              <a:buSzPts val="1500"/>
              <a:buChar char="●"/>
            </a:pPr>
            <a:r>
              <a:rPr lang="en-US" sz="2800">
                <a:solidFill>
                  <a:schemeClr val="dk1"/>
                </a:solidFill>
                <a:latin typeface="Lucida Sans"/>
                <a:ea typeface="Lucida Sans"/>
                <a:cs typeface="Lucida Sans"/>
                <a:sym typeface="Lucida Sans"/>
              </a:rPr>
              <a:t>2nd most common type of skin cancer</a:t>
            </a:r>
            <a:endParaRPr sz="2800">
              <a:solidFill>
                <a:schemeClr val="dk1"/>
              </a:solidFill>
              <a:latin typeface="Lucida Sans"/>
              <a:ea typeface="Lucida Sans"/>
              <a:cs typeface="Lucida Sans"/>
              <a:sym typeface="Lucida Sans"/>
            </a:endParaRPr>
          </a:p>
          <a:p>
            <a:pPr indent="0" lvl="0" marL="457200" rtl="0" algn="l">
              <a:lnSpc>
                <a:spcPct val="115000"/>
              </a:lnSpc>
              <a:spcBef>
                <a:spcPts val="0"/>
              </a:spcBef>
              <a:spcAft>
                <a:spcPts val="0"/>
              </a:spcAft>
              <a:buNone/>
            </a:pPr>
            <a:r>
              <a:t/>
            </a:r>
            <a:endParaRPr sz="2800">
              <a:solidFill>
                <a:schemeClr val="dk1"/>
              </a:solidFill>
              <a:latin typeface="Lucida Sans"/>
              <a:ea typeface="Lucida Sans"/>
              <a:cs typeface="Lucida Sans"/>
              <a:sym typeface="Lucida Sans"/>
            </a:endParaRPr>
          </a:p>
          <a:p>
            <a:pPr indent="-323850" lvl="0" marL="457200" rtl="0" algn="l">
              <a:lnSpc>
                <a:spcPct val="115000"/>
              </a:lnSpc>
              <a:spcBef>
                <a:spcPts val="0"/>
              </a:spcBef>
              <a:spcAft>
                <a:spcPts val="0"/>
              </a:spcAft>
              <a:buClr>
                <a:schemeClr val="dk1"/>
              </a:buClr>
              <a:buSzPts val="1500"/>
              <a:buChar char="●"/>
            </a:pPr>
            <a:r>
              <a:rPr lang="en-US" sz="2800">
                <a:solidFill>
                  <a:schemeClr val="dk1"/>
                </a:solidFill>
                <a:latin typeface="Lucida Sans"/>
                <a:ea typeface="Lucida Sans"/>
                <a:cs typeface="Lucida Sans"/>
                <a:sym typeface="Lucida Sans"/>
              </a:rPr>
              <a:t>Caused by </a:t>
            </a:r>
            <a:r>
              <a:rPr b="1" lang="en-US" sz="2800">
                <a:solidFill>
                  <a:schemeClr val="dk1"/>
                </a:solidFill>
                <a:latin typeface="Lucida Sans"/>
                <a:ea typeface="Lucida Sans"/>
                <a:cs typeface="Lucida Sans"/>
                <a:sym typeface="Lucida Sans"/>
              </a:rPr>
              <a:t>long-term </a:t>
            </a:r>
            <a:r>
              <a:rPr lang="en-US" sz="2800">
                <a:solidFill>
                  <a:schemeClr val="dk1"/>
                </a:solidFill>
                <a:latin typeface="Lucida Sans"/>
                <a:ea typeface="Lucida Sans"/>
                <a:cs typeface="Lucida Sans"/>
                <a:sym typeface="Lucida Sans"/>
              </a:rPr>
              <a:t>sun exposure</a:t>
            </a:r>
            <a:endParaRPr sz="2800">
              <a:solidFill>
                <a:schemeClr val="dk1"/>
              </a:solidFill>
              <a:latin typeface="Lucida Sans"/>
              <a:ea typeface="Lucida Sans"/>
              <a:cs typeface="Lucida Sans"/>
              <a:sym typeface="Lucida Sans"/>
            </a:endParaRPr>
          </a:p>
          <a:p>
            <a:pPr indent="0" lvl="0" marL="457200" rtl="0" algn="l">
              <a:lnSpc>
                <a:spcPct val="115000"/>
              </a:lnSpc>
              <a:spcBef>
                <a:spcPts val="0"/>
              </a:spcBef>
              <a:spcAft>
                <a:spcPts val="0"/>
              </a:spcAft>
              <a:buNone/>
            </a:pPr>
            <a:r>
              <a:t/>
            </a:r>
            <a:endParaRPr sz="2800">
              <a:solidFill>
                <a:schemeClr val="dk1"/>
              </a:solidFill>
              <a:latin typeface="Lucida Sans"/>
              <a:ea typeface="Lucida Sans"/>
              <a:cs typeface="Lucida Sans"/>
              <a:sym typeface="Lucida Sans"/>
            </a:endParaRPr>
          </a:p>
          <a:p>
            <a:pPr indent="-323850" lvl="0" marL="457200" rtl="0" algn="l">
              <a:lnSpc>
                <a:spcPct val="115000"/>
              </a:lnSpc>
              <a:spcBef>
                <a:spcPts val="0"/>
              </a:spcBef>
              <a:spcAft>
                <a:spcPts val="0"/>
              </a:spcAft>
              <a:buClr>
                <a:schemeClr val="dk1"/>
              </a:buClr>
              <a:buSzPts val="1500"/>
              <a:buChar char="●"/>
            </a:pPr>
            <a:r>
              <a:rPr lang="en-US" sz="2800">
                <a:solidFill>
                  <a:schemeClr val="dk1"/>
                </a:solidFill>
                <a:latin typeface="Lucida Sans"/>
                <a:ea typeface="Lucida Sans"/>
                <a:cs typeface="Lucida Sans"/>
                <a:sym typeface="Lucida Sans"/>
              </a:rPr>
              <a:t>Appears on sun exposed areas</a:t>
            </a:r>
            <a:endParaRPr sz="2800">
              <a:solidFill>
                <a:schemeClr val="dk1"/>
              </a:solidFill>
              <a:latin typeface="Lucida Sans"/>
              <a:ea typeface="Lucida Sans"/>
              <a:cs typeface="Lucida Sans"/>
              <a:sym typeface="Lucida Sans"/>
            </a:endParaRPr>
          </a:p>
          <a:p>
            <a:pPr indent="-381000" lvl="1" marL="914400" rtl="0" algn="l">
              <a:lnSpc>
                <a:spcPct val="115000"/>
              </a:lnSpc>
              <a:spcBef>
                <a:spcPts val="0"/>
              </a:spcBef>
              <a:spcAft>
                <a:spcPts val="0"/>
              </a:spcAft>
              <a:buClr>
                <a:schemeClr val="dk1"/>
              </a:buClr>
              <a:buSzPts val="2400"/>
              <a:buChar char="○"/>
            </a:pPr>
            <a:r>
              <a:rPr lang="en-US" sz="2400">
                <a:solidFill>
                  <a:schemeClr val="dk1"/>
                </a:solidFill>
                <a:latin typeface="Lucida Sans"/>
                <a:ea typeface="Lucida Sans"/>
                <a:cs typeface="Lucida Sans"/>
                <a:sym typeface="Lucida Sans"/>
              </a:rPr>
              <a:t>Head and neck</a:t>
            </a:r>
            <a:endParaRPr sz="2400">
              <a:solidFill>
                <a:schemeClr val="dk1"/>
              </a:solidFill>
              <a:latin typeface="Lucida Sans"/>
              <a:ea typeface="Lucida Sans"/>
              <a:cs typeface="Lucida Sans"/>
              <a:sym typeface="Lucida Sans"/>
            </a:endParaRPr>
          </a:p>
          <a:p>
            <a:pPr indent="-381000" lvl="1" marL="914400" rtl="0" algn="l">
              <a:lnSpc>
                <a:spcPct val="115000"/>
              </a:lnSpc>
              <a:spcBef>
                <a:spcPts val="0"/>
              </a:spcBef>
              <a:spcAft>
                <a:spcPts val="0"/>
              </a:spcAft>
              <a:buClr>
                <a:schemeClr val="dk1"/>
              </a:buClr>
              <a:buSzPts val="2400"/>
              <a:buChar char="○"/>
            </a:pPr>
            <a:r>
              <a:rPr lang="en-US" sz="2400">
                <a:solidFill>
                  <a:schemeClr val="dk1"/>
                </a:solidFill>
                <a:latin typeface="Lucida Sans"/>
                <a:ea typeface="Lucida Sans"/>
                <a:cs typeface="Lucida Sans"/>
                <a:sym typeface="Lucida Sans"/>
              </a:rPr>
              <a:t>Hands, arms &amp; legs</a:t>
            </a:r>
            <a:endParaRPr sz="2400">
              <a:solidFill>
                <a:schemeClr val="dk1"/>
              </a:solidFill>
              <a:latin typeface="Lucida Sans"/>
              <a:ea typeface="Lucida Sans"/>
              <a:cs typeface="Lucida Sans"/>
              <a:sym typeface="Lucida Sans"/>
            </a:endParaRPr>
          </a:p>
          <a:p>
            <a:pPr indent="0" lvl="0" marL="457200" rtl="0" algn="l">
              <a:spcBef>
                <a:spcPts val="0"/>
              </a:spcBef>
              <a:spcAft>
                <a:spcPts val="0"/>
              </a:spcAft>
              <a:buNone/>
            </a:pPr>
            <a:r>
              <a:t/>
            </a:r>
            <a:endParaRPr sz="1500">
              <a:latin typeface="Calibri"/>
              <a:ea typeface="Calibri"/>
              <a:cs typeface="Calibri"/>
              <a:sym typeface="Calibri"/>
            </a:endParaRPr>
          </a:p>
        </p:txBody>
      </p:sp>
      <p:pic>
        <p:nvPicPr>
          <p:cNvPr id="285" name="Google Shape;285;p31"/>
          <p:cNvPicPr preferRelativeResize="0"/>
          <p:nvPr/>
        </p:nvPicPr>
        <p:blipFill>
          <a:blip r:embed="rId5">
            <a:alphaModFix/>
          </a:blip>
          <a:stretch>
            <a:fillRect/>
          </a:stretch>
        </p:blipFill>
        <p:spPr>
          <a:xfrm>
            <a:off x="7398425" y="2702974"/>
            <a:ext cx="4560300" cy="307243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id="101" name="Google Shape;101;p14"/>
          <p:cNvPicPr preferRelativeResize="0"/>
          <p:nvPr/>
        </p:nvPicPr>
        <p:blipFill rotWithShape="1">
          <a:blip r:embed="rId3">
            <a:alphaModFix/>
          </a:blip>
          <a:srcRect b="0" l="0" r="0" t="0"/>
          <a:stretch/>
        </p:blipFill>
        <p:spPr>
          <a:xfrm>
            <a:off x="8490832" y="2147841"/>
            <a:ext cx="2938463" cy="3895726"/>
          </a:xfrm>
          <a:prstGeom prst="rect">
            <a:avLst/>
          </a:prstGeom>
          <a:noFill/>
          <a:ln>
            <a:noFill/>
          </a:ln>
        </p:spPr>
      </p:pic>
      <p:sp>
        <p:nvSpPr>
          <p:cNvPr id="102" name="Google Shape;102;p14"/>
          <p:cNvSpPr/>
          <p:nvPr/>
        </p:nvSpPr>
        <p:spPr>
          <a:xfrm>
            <a:off x="0" y="228599"/>
            <a:ext cx="12192000" cy="769106"/>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2DA2BF"/>
              </a:buClr>
              <a:buSzPts val="4000"/>
              <a:buFont typeface="Lucida Sans"/>
              <a:buNone/>
            </a:pPr>
            <a:r>
              <a:rPr b="1" i="0" lang="en-US" sz="4000" u="none" cap="none" strike="noStrike">
                <a:solidFill>
                  <a:srgbClr val="2DA2BF"/>
                </a:solidFill>
                <a:latin typeface="Lucida Sans"/>
                <a:ea typeface="Lucida Sans"/>
                <a:cs typeface="Lucida Sans"/>
                <a:sym typeface="Lucida Sans"/>
              </a:rPr>
              <a:t>Objectives</a:t>
            </a:r>
            <a:endParaRPr b="0" i="0" sz="1400" u="none" cap="none" strike="noStrike">
              <a:solidFill>
                <a:srgbClr val="000000"/>
              </a:solidFill>
              <a:latin typeface="Arial"/>
              <a:ea typeface="Arial"/>
              <a:cs typeface="Arial"/>
              <a:sym typeface="Arial"/>
            </a:endParaRPr>
          </a:p>
        </p:txBody>
      </p:sp>
      <p:sp>
        <p:nvSpPr>
          <p:cNvPr id="103" name="Google Shape;103;p14"/>
          <p:cNvSpPr txBox="1"/>
          <p:nvPr>
            <p:ph idx="12" type="sldNum"/>
          </p:nvPr>
        </p:nvSpPr>
        <p:spPr>
          <a:xfrm>
            <a:off x="8502739" y="6404292"/>
            <a:ext cx="184061" cy="269241"/>
          </a:xfrm>
          <a:prstGeom prst="rect">
            <a:avLst/>
          </a:prstGeom>
          <a:noFill/>
          <a:ln>
            <a:noFill/>
          </a:ln>
        </p:spPr>
        <p:txBody>
          <a:bodyPr anchorCtr="0" anchor="ctr" bIns="45700" lIns="45700" spcFirstLastPara="1" rIns="45700" wrap="square" tIns="45700">
            <a:noAutofit/>
          </a:bodyPr>
          <a:lstStyle/>
          <a:p>
            <a:pPr indent="0" lvl="0" marL="0" rtl="0" algn="r">
              <a:lnSpc>
                <a:spcPct val="100000"/>
              </a:lnSpc>
              <a:spcBef>
                <a:spcPts val="0"/>
              </a:spcBef>
              <a:spcAft>
                <a:spcPts val="0"/>
              </a:spcAft>
              <a:buClr>
                <a:srgbClr val="898989"/>
              </a:buClr>
              <a:buSzPts val="1200"/>
              <a:buFont typeface="Calibri"/>
              <a:buNone/>
            </a:pPr>
            <a:fld id="{00000000-1234-1234-1234-123412341234}" type="slidenum">
              <a:rPr lang="en-US" sz="1200">
                <a:solidFill>
                  <a:srgbClr val="898989"/>
                </a:solidFill>
              </a:rPr>
              <a:t>‹#›</a:t>
            </a:fld>
            <a:endParaRPr/>
          </a:p>
        </p:txBody>
      </p:sp>
      <p:sp>
        <p:nvSpPr>
          <p:cNvPr id="104" name="Google Shape;104;p14"/>
          <p:cNvSpPr/>
          <p:nvPr/>
        </p:nvSpPr>
        <p:spPr>
          <a:xfrm>
            <a:off x="3124200" y="6404292"/>
            <a:ext cx="2895600" cy="269241"/>
          </a:xfrm>
          <a:prstGeom prst="rect">
            <a:avLst/>
          </a:prstGeom>
          <a:no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898989"/>
              </a:buClr>
              <a:buSzPts val="1200"/>
              <a:buFont typeface="Calibri"/>
              <a:buNone/>
            </a:pPr>
            <a:r>
              <a:rPr b="0" i="0" lang="en-US" sz="1200" u="none" cap="none" strike="noStrike">
                <a:solidFill>
                  <a:srgbClr val="898989"/>
                </a:solidFill>
                <a:latin typeface="Calibri"/>
                <a:ea typeface="Calibri"/>
                <a:cs typeface="Calibri"/>
                <a:sym typeface="Calibri"/>
              </a:rPr>
              <a:t>© CSCF2013</a:t>
            </a:r>
            <a:endParaRPr b="0" i="0" sz="1400" u="none" cap="none" strike="noStrike">
              <a:solidFill>
                <a:srgbClr val="000000"/>
              </a:solidFill>
              <a:latin typeface="Arial"/>
              <a:ea typeface="Arial"/>
              <a:cs typeface="Arial"/>
              <a:sym typeface="Arial"/>
            </a:endParaRPr>
          </a:p>
        </p:txBody>
      </p:sp>
      <p:sp>
        <p:nvSpPr>
          <p:cNvPr id="105" name="Google Shape;105;p14"/>
          <p:cNvSpPr/>
          <p:nvPr/>
        </p:nvSpPr>
        <p:spPr>
          <a:xfrm>
            <a:off x="1590675" y="1986101"/>
            <a:ext cx="8029575" cy="2853008"/>
          </a:xfrm>
          <a:prstGeom prst="rect">
            <a:avLst/>
          </a:prstGeom>
          <a:noFill/>
          <a:ln>
            <a:noFill/>
          </a:ln>
        </p:spPr>
        <p:txBody>
          <a:bodyPr anchorCtr="0" anchor="t" bIns="45700" lIns="45700" spcFirstLastPara="1" rIns="45700" wrap="square" tIns="45700">
            <a:noAutofit/>
          </a:bodyPr>
          <a:lstStyle/>
          <a:p>
            <a:pPr indent="-469900" lvl="0" marL="457200" marR="0" rtl="0" algn="l">
              <a:lnSpc>
                <a:spcPct val="90000"/>
              </a:lnSpc>
              <a:spcBef>
                <a:spcPts val="0"/>
              </a:spcBef>
              <a:spcAft>
                <a:spcPts val="0"/>
              </a:spcAft>
              <a:buClr>
                <a:srgbClr val="000000"/>
              </a:buClr>
              <a:buSzPts val="2036"/>
              <a:buFont typeface="Arial"/>
              <a:buChar char="•"/>
            </a:pPr>
            <a:r>
              <a:rPr b="0" i="0" lang="en-US" sz="2900" u="none" cap="none" strike="noStrike">
                <a:solidFill>
                  <a:srgbClr val="000000"/>
                </a:solidFill>
                <a:latin typeface="Lucida Sans"/>
                <a:ea typeface="Lucida Sans"/>
                <a:cs typeface="Lucida Sans"/>
                <a:sym typeface="Lucida Sans"/>
              </a:rPr>
              <a:t>What is skin cancer?</a:t>
            </a:r>
            <a:endParaRPr b="0" i="0" sz="1600" u="none" cap="none" strike="noStrike">
              <a:solidFill>
                <a:srgbClr val="000000"/>
              </a:solidFill>
              <a:latin typeface="Arial"/>
              <a:ea typeface="Arial"/>
              <a:cs typeface="Arial"/>
              <a:sym typeface="Arial"/>
            </a:endParaRPr>
          </a:p>
          <a:p>
            <a:pPr indent="-469900" lvl="0" marL="457200" marR="0" rtl="0" algn="l">
              <a:lnSpc>
                <a:spcPct val="90000"/>
              </a:lnSpc>
              <a:spcBef>
                <a:spcPts val="400"/>
              </a:spcBef>
              <a:spcAft>
                <a:spcPts val="0"/>
              </a:spcAft>
              <a:buClr>
                <a:srgbClr val="000000"/>
              </a:buClr>
              <a:buSzPts val="2036"/>
              <a:buFont typeface="Arial"/>
              <a:buChar char="•"/>
            </a:pPr>
            <a:r>
              <a:rPr b="0" i="0" lang="en-US" sz="2900" u="none" cap="none" strike="noStrike">
                <a:solidFill>
                  <a:srgbClr val="000000"/>
                </a:solidFill>
                <a:latin typeface="Lucida Sans"/>
                <a:ea typeface="Lucida Sans"/>
                <a:cs typeface="Lucida Sans"/>
                <a:sym typeface="Lucida Sans"/>
              </a:rPr>
              <a:t>Where does it come from?</a:t>
            </a:r>
            <a:endParaRPr b="0" i="0" sz="1600" u="none" cap="none" strike="noStrike">
              <a:solidFill>
                <a:srgbClr val="000000"/>
              </a:solidFill>
              <a:latin typeface="Arial"/>
              <a:ea typeface="Arial"/>
              <a:cs typeface="Arial"/>
              <a:sym typeface="Arial"/>
            </a:endParaRPr>
          </a:p>
          <a:p>
            <a:pPr indent="-469900" lvl="0" marL="457200" marR="0" rtl="0" algn="l">
              <a:lnSpc>
                <a:spcPct val="90000"/>
              </a:lnSpc>
              <a:spcBef>
                <a:spcPts val="400"/>
              </a:spcBef>
              <a:spcAft>
                <a:spcPts val="0"/>
              </a:spcAft>
              <a:buClr>
                <a:srgbClr val="000000"/>
              </a:buClr>
              <a:buSzPts val="2036"/>
              <a:buFont typeface="Arial"/>
              <a:buChar char="•"/>
            </a:pPr>
            <a:r>
              <a:rPr b="0" i="0" lang="en-US" sz="2900" u="none" cap="none" strike="noStrike">
                <a:solidFill>
                  <a:srgbClr val="000000"/>
                </a:solidFill>
                <a:latin typeface="Lucida Sans"/>
                <a:ea typeface="Lucida Sans"/>
                <a:cs typeface="Lucida Sans"/>
                <a:sym typeface="Lucida Sans"/>
              </a:rPr>
              <a:t>What can we do to prevent it?</a:t>
            </a:r>
            <a:endParaRPr b="0" i="0" sz="1600" u="none" cap="none" strike="noStrike">
              <a:solidFill>
                <a:srgbClr val="000000"/>
              </a:solidFill>
              <a:latin typeface="Arial"/>
              <a:ea typeface="Arial"/>
              <a:cs typeface="Arial"/>
              <a:sym typeface="Arial"/>
            </a:endParaRPr>
          </a:p>
          <a:p>
            <a:pPr indent="-228600" lvl="0" marL="342900" marR="0" rtl="0" algn="ctr">
              <a:lnSpc>
                <a:spcPct val="90000"/>
              </a:lnSpc>
              <a:spcBef>
                <a:spcPts val="400"/>
              </a:spcBef>
              <a:spcAft>
                <a:spcPts val="0"/>
              </a:spcAft>
              <a:buClr>
                <a:srgbClr val="44B9E8"/>
              </a:buClr>
              <a:buSzPts val="1800"/>
              <a:buFont typeface="Arial"/>
              <a:buNone/>
            </a:pPr>
            <a:r>
              <a:t/>
            </a:r>
            <a:endParaRPr b="0" i="0" sz="2000" u="none" cap="none" strike="noStrike">
              <a:solidFill>
                <a:srgbClr val="000000"/>
              </a:solidFill>
              <a:latin typeface="Calibri"/>
              <a:ea typeface="Calibri"/>
              <a:cs typeface="Calibri"/>
              <a:sym typeface="Calibri"/>
            </a:endParaRPr>
          </a:p>
          <a:p>
            <a:pPr indent="-228600" lvl="0" marL="342900" marR="0" rtl="0" algn="ctr">
              <a:lnSpc>
                <a:spcPct val="90000"/>
              </a:lnSpc>
              <a:spcBef>
                <a:spcPts val="400"/>
              </a:spcBef>
              <a:spcAft>
                <a:spcPts val="0"/>
              </a:spcAft>
              <a:buClr>
                <a:srgbClr val="44B9E8"/>
              </a:buClr>
              <a:buSzPts val="1800"/>
              <a:buFont typeface="Arial"/>
              <a:buNone/>
            </a:pPr>
            <a:r>
              <a:t/>
            </a:r>
            <a:endParaRPr b="0" i="0" sz="2000" u="none" cap="none" strike="noStrike">
              <a:solidFill>
                <a:srgbClr val="000000"/>
              </a:solidFill>
              <a:latin typeface="Calibri"/>
              <a:ea typeface="Calibri"/>
              <a:cs typeface="Calibri"/>
              <a:sym typeface="Calibri"/>
            </a:endParaRPr>
          </a:p>
        </p:txBody>
      </p:sp>
      <p:pic>
        <p:nvPicPr>
          <p:cNvPr id="106" name="Google Shape;106;p14"/>
          <p:cNvPicPr preferRelativeResize="0"/>
          <p:nvPr/>
        </p:nvPicPr>
        <p:blipFill rotWithShape="1">
          <a:blip r:embed="rId4">
            <a:alphaModFix/>
          </a:blip>
          <a:srcRect b="0" l="0" r="0" t="0"/>
          <a:stretch/>
        </p:blipFill>
        <p:spPr>
          <a:xfrm>
            <a:off x="0" y="5989245"/>
            <a:ext cx="12192000" cy="868755"/>
          </a:xfrm>
          <a:prstGeom prst="rect">
            <a:avLst/>
          </a:prstGeom>
          <a:noFill/>
          <a:ln>
            <a:noFill/>
          </a:ln>
        </p:spPr>
      </p:pic>
      <p:pic>
        <p:nvPicPr>
          <p:cNvPr id="107" name="Google Shape;107;p14"/>
          <p:cNvPicPr preferRelativeResize="0"/>
          <p:nvPr/>
        </p:nvPicPr>
        <p:blipFill rotWithShape="1">
          <a:blip r:embed="rId5">
            <a:alphaModFix/>
          </a:blip>
          <a:srcRect b="0" l="0" r="0" t="0"/>
          <a:stretch/>
        </p:blipFill>
        <p:spPr>
          <a:xfrm>
            <a:off x="1" y="1"/>
            <a:ext cx="1935803" cy="83952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pic>
        <p:nvPicPr>
          <p:cNvPr id="291" name="Google Shape;291;p32"/>
          <p:cNvPicPr preferRelativeResize="0"/>
          <p:nvPr/>
        </p:nvPicPr>
        <p:blipFill rotWithShape="1">
          <a:blip r:embed="rId3">
            <a:alphaModFix/>
          </a:blip>
          <a:srcRect b="0" l="0" r="0" t="0"/>
          <a:stretch/>
        </p:blipFill>
        <p:spPr>
          <a:xfrm>
            <a:off x="0" y="5989245"/>
            <a:ext cx="12192000" cy="868755"/>
          </a:xfrm>
          <a:prstGeom prst="rect">
            <a:avLst/>
          </a:prstGeom>
          <a:noFill/>
          <a:ln>
            <a:noFill/>
          </a:ln>
        </p:spPr>
      </p:pic>
      <p:pic>
        <p:nvPicPr>
          <p:cNvPr id="292" name="Google Shape;292;p32"/>
          <p:cNvPicPr preferRelativeResize="0"/>
          <p:nvPr/>
        </p:nvPicPr>
        <p:blipFill rotWithShape="1">
          <a:blip r:embed="rId4">
            <a:alphaModFix/>
          </a:blip>
          <a:srcRect b="0" l="0" r="0" t="0"/>
          <a:stretch/>
        </p:blipFill>
        <p:spPr>
          <a:xfrm>
            <a:off x="1" y="1"/>
            <a:ext cx="1935802" cy="839520"/>
          </a:xfrm>
          <a:prstGeom prst="rect">
            <a:avLst/>
          </a:prstGeom>
          <a:noFill/>
          <a:ln>
            <a:noFill/>
          </a:ln>
        </p:spPr>
      </p:pic>
      <p:sp>
        <p:nvSpPr>
          <p:cNvPr id="293" name="Google Shape;293;p32"/>
          <p:cNvSpPr/>
          <p:nvPr/>
        </p:nvSpPr>
        <p:spPr>
          <a:xfrm>
            <a:off x="838199" y="228599"/>
            <a:ext cx="10731900" cy="769200"/>
          </a:xfrm>
          <a:prstGeom prst="rect">
            <a:avLst/>
          </a:prstGeom>
          <a:noFill/>
          <a:ln>
            <a:noFill/>
          </a:ln>
        </p:spPr>
        <p:txBody>
          <a:bodyPr anchorCtr="0" anchor="t" bIns="45700" lIns="45700" spcFirstLastPara="1" rIns="45700" wrap="square" tIns="45700">
            <a:noAutofit/>
          </a:bodyPr>
          <a:lstStyle/>
          <a:p>
            <a:pPr indent="0" lvl="0" marL="0" rtl="0" algn="ctr">
              <a:lnSpc>
                <a:spcPct val="115000"/>
              </a:lnSpc>
              <a:spcBef>
                <a:spcPts val="0"/>
              </a:spcBef>
              <a:spcAft>
                <a:spcPts val="0"/>
              </a:spcAft>
              <a:buClr>
                <a:schemeClr val="dk1"/>
              </a:buClr>
              <a:buSzPts val="1100"/>
              <a:buFont typeface="Arial"/>
              <a:buNone/>
            </a:pPr>
            <a:r>
              <a:rPr b="1" lang="en-US" sz="4000">
                <a:solidFill>
                  <a:srgbClr val="44B9E8"/>
                </a:solidFill>
                <a:latin typeface="Lucida Sans"/>
                <a:ea typeface="Lucida Sans"/>
                <a:cs typeface="Lucida Sans"/>
                <a:sym typeface="Lucida Sans"/>
              </a:rPr>
              <a:t>  Squamous Cell Carcinoma</a:t>
            </a:r>
            <a:endParaRPr b="0" i="0" sz="1400" u="none" cap="none" strike="noStrike">
              <a:solidFill>
                <a:srgbClr val="000000"/>
              </a:solidFill>
              <a:latin typeface="Arial"/>
              <a:ea typeface="Arial"/>
              <a:cs typeface="Arial"/>
              <a:sym typeface="Arial"/>
            </a:endParaRPr>
          </a:p>
        </p:txBody>
      </p:sp>
      <p:pic>
        <p:nvPicPr>
          <p:cNvPr id="294" name="Google Shape;294;p32"/>
          <p:cNvPicPr preferRelativeResize="0"/>
          <p:nvPr/>
        </p:nvPicPr>
        <p:blipFill>
          <a:blip r:embed="rId5">
            <a:alphaModFix/>
          </a:blip>
          <a:stretch>
            <a:fillRect/>
          </a:stretch>
        </p:blipFill>
        <p:spPr>
          <a:xfrm>
            <a:off x="3276600" y="1150199"/>
            <a:ext cx="5899394" cy="468664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pic>
        <p:nvPicPr>
          <p:cNvPr id="300" name="Google Shape;300;p33"/>
          <p:cNvPicPr preferRelativeResize="0"/>
          <p:nvPr/>
        </p:nvPicPr>
        <p:blipFill rotWithShape="1">
          <a:blip r:embed="rId3">
            <a:alphaModFix/>
          </a:blip>
          <a:srcRect b="0" l="0" r="0" t="0"/>
          <a:stretch/>
        </p:blipFill>
        <p:spPr>
          <a:xfrm>
            <a:off x="0" y="5989245"/>
            <a:ext cx="12192000" cy="868755"/>
          </a:xfrm>
          <a:prstGeom prst="rect">
            <a:avLst/>
          </a:prstGeom>
          <a:noFill/>
          <a:ln>
            <a:noFill/>
          </a:ln>
        </p:spPr>
      </p:pic>
      <p:pic>
        <p:nvPicPr>
          <p:cNvPr id="301" name="Google Shape;301;p33"/>
          <p:cNvPicPr preferRelativeResize="0"/>
          <p:nvPr/>
        </p:nvPicPr>
        <p:blipFill rotWithShape="1">
          <a:blip r:embed="rId4">
            <a:alphaModFix/>
          </a:blip>
          <a:srcRect b="0" l="0" r="0" t="0"/>
          <a:stretch/>
        </p:blipFill>
        <p:spPr>
          <a:xfrm>
            <a:off x="1" y="1"/>
            <a:ext cx="1935802" cy="839520"/>
          </a:xfrm>
          <a:prstGeom prst="rect">
            <a:avLst/>
          </a:prstGeom>
          <a:noFill/>
          <a:ln>
            <a:noFill/>
          </a:ln>
        </p:spPr>
      </p:pic>
      <p:sp>
        <p:nvSpPr>
          <p:cNvPr id="302" name="Google Shape;302;p33"/>
          <p:cNvSpPr/>
          <p:nvPr/>
        </p:nvSpPr>
        <p:spPr>
          <a:xfrm>
            <a:off x="838199" y="228599"/>
            <a:ext cx="10731900" cy="769200"/>
          </a:xfrm>
          <a:prstGeom prst="rect">
            <a:avLst/>
          </a:prstGeom>
          <a:noFill/>
          <a:ln>
            <a:noFill/>
          </a:ln>
        </p:spPr>
        <p:txBody>
          <a:bodyPr anchorCtr="0" anchor="t" bIns="45700" lIns="45700" spcFirstLastPara="1" rIns="45700" wrap="square" tIns="45700">
            <a:noAutofit/>
          </a:bodyPr>
          <a:lstStyle/>
          <a:p>
            <a:pPr indent="0" lvl="0" marL="0" rtl="0" algn="ctr">
              <a:lnSpc>
                <a:spcPct val="115000"/>
              </a:lnSpc>
              <a:spcBef>
                <a:spcPts val="0"/>
              </a:spcBef>
              <a:spcAft>
                <a:spcPts val="0"/>
              </a:spcAft>
              <a:buClr>
                <a:schemeClr val="dk1"/>
              </a:buClr>
              <a:buSzPts val="1100"/>
              <a:buFont typeface="Arial"/>
              <a:buNone/>
            </a:pPr>
            <a:r>
              <a:rPr b="1" lang="en-US" sz="4000">
                <a:solidFill>
                  <a:srgbClr val="44B9E8"/>
                </a:solidFill>
                <a:latin typeface="Lucida Sans"/>
                <a:ea typeface="Lucida Sans"/>
                <a:cs typeface="Lucida Sans"/>
                <a:sym typeface="Lucida Sans"/>
              </a:rPr>
              <a:t>Melanoma</a:t>
            </a:r>
            <a:endParaRPr b="0" i="0" sz="1400" u="none" cap="none" strike="noStrike">
              <a:solidFill>
                <a:srgbClr val="000000"/>
              </a:solidFill>
              <a:latin typeface="Arial"/>
              <a:ea typeface="Arial"/>
              <a:cs typeface="Arial"/>
              <a:sym typeface="Arial"/>
            </a:endParaRPr>
          </a:p>
        </p:txBody>
      </p:sp>
      <p:sp>
        <p:nvSpPr>
          <p:cNvPr id="303" name="Google Shape;303;p33"/>
          <p:cNvSpPr txBox="1"/>
          <p:nvPr/>
        </p:nvSpPr>
        <p:spPr>
          <a:xfrm>
            <a:off x="177925" y="1228725"/>
            <a:ext cx="11629500" cy="37335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SzPts val="1400"/>
              <a:buChar char="●"/>
            </a:pPr>
            <a:r>
              <a:rPr lang="en-US" sz="2700">
                <a:solidFill>
                  <a:schemeClr val="dk1"/>
                </a:solidFill>
                <a:latin typeface="Lucida Sans"/>
                <a:ea typeface="Lucida Sans"/>
                <a:cs typeface="Lucida Sans"/>
                <a:sym typeface="Lucida Sans"/>
              </a:rPr>
              <a:t>Melanoma is less common, BUT it is the </a:t>
            </a:r>
            <a:r>
              <a:rPr b="1" lang="en-US" sz="2700">
                <a:solidFill>
                  <a:srgbClr val="FF3300"/>
                </a:solidFill>
                <a:latin typeface="Lucida Sans"/>
                <a:ea typeface="Lucida Sans"/>
                <a:cs typeface="Lucida Sans"/>
                <a:sym typeface="Lucida Sans"/>
              </a:rPr>
              <a:t>most dangerous</a:t>
            </a:r>
            <a:r>
              <a:rPr b="1" lang="en-US" sz="2700">
                <a:solidFill>
                  <a:schemeClr val="dk1"/>
                </a:solidFill>
                <a:latin typeface="Lucida Sans"/>
                <a:ea typeface="Lucida Sans"/>
                <a:cs typeface="Lucida Sans"/>
                <a:sym typeface="Lucida Sans"/>
              </a:rPr>
              <a:t> </a:t>
            </a:r>
            <a:r>
              <a:rPr lang="en-US" sz="2700">
                <a:solidFill>
                  <a:schemeClr val="dk1"/>
                </a:solidFill>
                <a:latin typeface="Lucida Sans"/>
                <a:ea typeface="Lucida Sans"/>
                <a:cs typeface="Lucida Sans"/>
                <a:sym typeface="Lucida Sans"/>
              </a:rPr>
              <a:t>form of skin cancer</a:t>
            </a:r>
            <a:endParaRPr sz="2700">
              <a:solidFill>
                <a:schemeClr val="dk1"/>
              </a:solidFill>
              <a:latin typeface="Lucida Sans"/>
              <a:ea typeface="Lucida Sans"/>
              <a:cs typeface="Lucida Sans"/>
              <a:sym typeface="Lucida Sans"/>
            </a:endParaRPr>
          </a:p>
          <a:p>
            <a:pPr indent="0" lvl="0" marL="457200" rtl="0" algn="l">
              <a:lnSpc>
                <a:spcPct val="115000"/>
              </a:lnSpc>
              <a:spcBef>
                <a:spcPts val="0"/>
              </a:spcBef>
              <a:spcAft>
                <a:spcPts val="0"/>
              </a:spcAft>
              <a:buNone/>
            </a:pPr>
            <a:r>
              <a:t/>
            </a:r>
            <a:endParaRPr>
              <a:solidFill>
                <a:schemeClr val="dk1"/>
              </a:solidFill>
              <a:latin typeface="Lucida Sans"/>
              <a:ea typeface="Lucida Sans"/>
              <a:cs typeface="Lucida Sans"/>
              <a:sym typeface="Lucida Sans"/>
            </a:endParaRPr>
          </a:p>
          <a:p>
            <a:pPr indent="-317500" lvl="0" marL="457200" rtl="0" algn="l">
              <a:lnSpc>
                <a:spcPct val="115000"/>
              </a:lnSpc>
              <a:spcBef>
                <a:spcPts val="0"/>
              </a:spcBef>
              <a:spcAft>
                <a:spcPts val="0"/>
              </a:spcAft>
              <a:buClr>
                <a:schemeClr val="dk1"/>
              </a:buClr>
              <a:buSzPts val="1400"/>
              <a:buChar char="●"/>
            </a:pPr>
            <a:r>
              <a:rPr lang="en-US" sz="2700">
                <a:solidFill>
                  <a:schemeClr val="dk1"/>
                </a:solidFill>
                <a:latin typeface="Lucida Sans"/>
                <a:ea typeface="Lucida Sans"/>
                <a:cs typeface="Lucida Sans"/>
                <a:sym typeface="Lucida Sans"/>
              </a:rPr>
              <a:t>It is caused by intense sun exposure (often resulting in </a:t>
            </a:r>
            <a:r>
              <a:rPr lang="en-US" sz="2700">
                <a:solidFill>
                  <a:srgbClr val="FF3300"/>
                </a:solidFill>
                <a:latin typeface="Lucida Sans"/>
                <a:ea typeface="Lucida Sans"/>
                <a:cs typeface="Lucida Sans"/>
                <a:sym typeface="Lucida Sans"/>
              </a:rPr>
              <a:t>sunburns</a:t>
            </a:r>
            <a:r>
              <a:rPr lang="en-US" sz="2700">
                <a:solidFill>
                  <a:schemeClr val="dk1"/>
                </a:solidFill>
                <a:latin typeface="Lucida Sans"/>
                <a:ea typeface="Lucida Sans"/>
                <a:cs typeface="Lucida Sans"/>
                <a:sym typeface="Lucida Sans"/>
              </a:rPr>
              <a:t>)</a:t>
            </a:r>
            <a:endParaRPr sz="2700">
              <a:solidFill>
                <a:schemeClr val="dk1"/>
              </a:solidFill>
              <a:latin typeface="Lucida Sans"/>
              <a:ea typeface="Lucida Sans"/>
              <a:cs typeface="Lucida Sans"/>
              <a:sym typeface="Lucida Sans"/>
            </a:endParaRPr>
          </a:p>
          <a:p>
            <a:pPr indent="0" lvl="0" marL="457200" rtl="0" algn="l">
              <a:lnSpc>
                <a:spcPct val="115000"/>
              </a:lnSpc>
              <a:spcBef>
                <a:spcPts val="0"/>
              </a:spcBef>
              <a:spcAft>
                <a:spcPts val="0"/>
              </a:spcAft>
              <a:buNone/>
            </a:pPr>
            <a:r>
              <a:t/>
            </a:r>
            <a:endParaRPr>
              <a:solidFill>
                <a:schemeClr val="dk1"/>
              </a:solidFill>
              <a:latin typeface="Lucida Sans"/>
              <a:ea typeface="Lucida Sans"/>
              <a:cs typeface="Lucida Sans"/>
              <a:sym typeface="Lucida Sans"/>
            </a:endParaRPr>
          </a:p>
          <a:p>
            <a:pPr indent="-317500" lvl="0" marL="457200" rtl="0" algn="l">
              <a:lnSpc>
                <a:spcPct val="115000"/>
              </a:lnSpc>
              <a:spcBef>
                <a:spcPts val="0"/>
              </a:spcBef>
              <a:spcAft>
                <a:spcPts val="0"/>
              </a:spcAft>
              <a:buClr>
                <a:schemeClr val="dk1"/>
              </a:buClr>
              <a:buSzPts val="1400"/>
              <a:buChar char="●"/>
            </a:pPr>
            <a:r>
              <a:rPr lang="en-US" sz="2700">
                <a:solidFill>
                  <a:schemeClr val="dk1"/>
                </a:solidFill>
                <a:latin typeface="Lucida Sans"/>
                <a:ea typeface="Lucida Sans"/>
                <a:cs typeface="Lucida Sans"/>
                <a:sym typeface="Lucida Sans"/>
              </a:rPr>
              <a:t>Melanoma can spread to other parts of your body, such as your liver, lungs or your brain. </a:t>
            </a:r>
            <a:endParaRPr sz="2700">
              <a:solidFill>
                <a:schemeClr val="dk1"/>
              </a:solidFill>
              <a:latin typeface="Lucida Sans"/>
              <a:ea typeface="Lucida Sans"/>
              <a:cs typeface="Lucida Sans"/>
              <a:sym typeface="Lucida Sans"/>
            </a:endParaRPr>
          </a:p>
          <a:p>
            <a:pPr indent="0" lvl="0" marL="457200" rtl="0" algn="l">
              <a:lnSpc>
                <a:spcPct val="115000"/>
              </a:lnSpc>
              <a:spcBef>
                <a:spcPts val="0"/>
              </a:spcBef>
              <a:spcAft>
                <a:spcPts val="0"/>
              </a:spcAft>
              <a:buNone/>
            </a:pPr>
            <a:r>
              <a:t/>
            </a:r>
            <a:endParaRPr>
              <a:solidFill>
                <a:schemeClr val="dk1"/>
              </a:solidFill>
              <a:latin typeface="Lucida Sans"/>
              <a:ea typeface="Lucida Sans"/>
              <a:cs typeface="Lucida Sans"/>
              <a:sym typeface="Lucida Sans"/>
            </a:endParaRPr>
          </a:p>
          <a:p>
            <a:pPr indent="-317500" lvl="0" marL="457200" rtl="0" algn="l">
              <a:lnSpc>
                <a:spcPct val="115000"/>
              </a:lnSpc>
              <a:spcBef>
                <a:spcPts val="0"/>
              </a:spcBef>
              <a:spcAft>
                <a:spcPts val="0"/>
              </a:spcAft>
              <a:buClr>
                <a:schemeClr val="dk1"/>
              </a:buClr>
              <a:buSzPts val="1400"/>
              <a:buChar char="●"/>
            </a:pPr>
            <a:r>
              <a:rPr lang="en-US" sz="2700">
                <a:solidFill>
                  <a:schemeClr val="dk1"/>
                </a:solidFill>
                <a:latin typeface="Lucida Sans"/>
                <a:ea typeface="Lucida Sans"/>
                <a:cs typeface="Lucida Sans"/>
                <a:sym typeface="Lucida Sans"/>
              </a:rPr>
              <a:t>Can be treatable if you catch it early!</a:t>
            </a:r>
            <a:endParaRPr sz="2700">
              <a:solidFill>
                <a:schemeClr val="dk1"/>
              </a:solidFill>
              <a:latin typeface="Lucida Sans"/>
              <a:ea typeface="Lucida Sans"/>
              <a:cs typeface="Lucida Sans"/>
              <a:sym typeface="Lucida Sans"/>
            </a:endParaRPr>
          </a:p>
        </p:txBody>
      </p:sp>
      <p:pic>
        <p:nvPicPr>
          <p:cNvPr id="304" name="Google Shape;304;p33"/>
          <p:cNvPicPr preferRelativeResize="0"/>
          <p:nvPr/>
        </p:nvPicPr>
        <p:blipFill>
          <a:blip r:embed="rId5">
            <a:alphaModFix/>
          </a:blip>
          <a:stretch>
            <a:fillRect/>
          </a:stretch>
        </p:blipFill>
        <p:spPr>
          <a:xfrm>
            <a:off x="8001000" y="3799675"/>
            <a:ext cx="3491925" cy="21546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pic>
        <p:nvPicPr>
          <p:cNvPr id="310" name="Google Shape;310;p34"/>
          <p:cNvPicPr preferRelativeResize="0"/>
          <p:nvPr/>
        </p:nvPicPr>
        <p:blipFill rotWithShape="1">
          <a:blip r:embed="rId3">
            <a:alphaModFix/>
          </a:blip>
          <a:srcRect b="0" l="0" r="0" t="0"/>
          <a:stretch/>
        </p:blipFill>
        <p:spPr>
          <a:xfrm>
            <a:off x="0" y="5989245"/>
            <a:ext cx="12192000" cy="868755"/>
          </a:xfrm>
          <a:prstGeom prst="rect">
            <a:avLst/>
          </a:prstGeom>
          <a:noFill/>
          <a:ln>
            <a:noFill/>
          </a:ln>
        </p:spPr>
      </p:pic>
      <p:pic>
        <p:nvPicPr>
          <p:cNvPr id="311" name="Google Shape;311;p34"/>
          <p:cNvPicPr preferRelativeResize="0"/>
          <p:nvPr/>
        </p:nvPicPr>
        <p:blipFill rotWithShape="1">
          <a:blip r:embed="rId4">
            <a:alphaModFix/>
          </a:blip>
          <a:srcRect b="0" l="0" r="0" t="0"/>
          <a:stretch/>
        </p:blipFill>
        <p:spPr>
          <a:xfrm>
            <a:off x="1" y="1"/>
            <a:ext cx="1935802" cy="839520"/>
          </a:xfrm>
          <a:prstGeom prst="rect">
            <a:avLst/>
          </a:prstGeom>
          <a:noFill/>
          <a:ln>
            <a:noFill/>
          </a:ln>
        </p:spPr>
      </p:pic>
      <p:sp>
        <p:nvSpPr>
          <p:cNvPr id="312" name="Google Shape;312;p34"/>
          <p:cNvSpPr/>
          <p:nvPr/>
        </p:nvSpPr>
        <p:spPr>
          <a:xfrm>
            <a:off x="838199" y="228599"/>
            <a:ext cx="10731900" cy="769200"/>
          </a:xfrm>
          <a:prstGeom prst="rect">
            <a:avLst/>
          </a:prstGeom>
          <a:noFill/>
          <a:ln>
            <a:noFill/>
          </a:ln>
        </p:spPr>
        <p:txBody>
          <a:bodyPr anchorCtr="0" anchor="t" bIns="45700" lIns="45700" spcFirstLastPara="1" rIns="45700" wrap="square" tIns="45700">
            <a:noAutofit/>
          </a:bodyPr>
          <a:lstStyle/>
          <a:p>
            <a:pPr indent="0" lvl="0" marL="0" rtl="0" algn="ctr">
              <a:lnSpc>
                <a:spcPct val="115000"/>
              </a:lnSpc>
              <a:spcBef>
                <a:spcPts val="0"/>
              </a:spcBef>
              <a:spcAft>
                <a:spcPts val="0"/>
              </a:spcAft>
              <a:buClr>
                <a:schemeClr val="dk1"/>
              </a:buClr>
              <a:buSzPts val="1100"/>
              <a:buFont typeface="Arial"/>
              <a:buNone/>
            </a:pPr>
            <a:r>
              <a:rPr b="1" lang="en-US" sz="4000">
                <a:solidFill>
                  <a:srgbClr val="44B9E8"/>
                </a:solidFill>
                <a:latin typeface="Lucida Sans"/>
                <a:ea typeface="Lucida Sans"/>
                <a:cs typeface="Lucida Sans"/>
                <a:sym typeface="Lucida Sans"/>
              </a:rPr>
              <a:t>Melanoma</a:t>
            </a:r>
            <a:endParaRPr b="0" i="0" sz="1400" u="none" cap="none" strike="noStrike">
              <a:solidFill>
                <a:srgbClr val="000000"/>
              </a:solidFill>
              <a:latin typeface="Arial"/>
              <a:ea typeface="Arial"/>
              <a:cs typeface="Arial"/>
              <a:sym typeface="Arial"/>
            </a:endParaRPr>
          </a:p>
        </p:txBody>
      </p:sp>
      <p:pic>
        <p:nvPicPr>
          <p:cNvPr id="313" name="Google Shape;313;p34"/>
          <p:cNvPicPr preferRelativeResize="0"/>
          <p:nvPr/>
        </p:nvPicPr>
        <p:blipFill>
          <a:blip r:embed="rId5">
            <a:alphaModFix/>
          </a:blip>
          <a:stretch>
            <a:fillRect/>
          </a:stretch>
        </p:blipFill>
        <p:spPr>
          <a:xfrm>
            <a:off x="6182701" y="2407850"/>
            <a:ext cx="6003599" cy="3375801"/>
          </a:xfrm>
          <a:prstGeom prst="rect">
            <a:avLst/>
          </a:prstGeom>
          <a:noFill/>
          <a:ln>
            <a:noFill/>
          </a:ln>
        </p:spPr>
      </p:pic>
      <p:sp>
        <p:nvSpPr>
          <p:cNvPr id="314" name="Google Shape;314;p34"/>
          <p:cNvSpPr txBox="1"/>
          <p:nvPr/>
        </p:nvSpPr>
        <p:spPr>
          <a:xfrm>
            <a:off x="177925" y="1827275"/>
            <a:ext cx="11392200" cy="34680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Clr>
                <a:schemeClr val="dk1"/>
              </a:buClr>
              <a:buSzPts val="1400"/>
              <a:buChar char="●"/>
            </a:pPr>
            <a:r>
              <a:rPr lang="en-US" sz="2700">
                <a:solidFill>
                  <a:schemeClr val="dk1"/>
                </a:solidFill>
                <a:latin typeface="Lucida Sans"/>
                <a:ea typeface="Lucida Sans"/>
                <a:cs typeface="Lucida Sans"/>
                <a:sym typeface="Lucida Sans"/>
              </a:rPr>
              <a:t>Melanomas are often </a:t>
            </a:r>
            <a:r>
              <a:rPr b="1" lang="en-US" sz="2700">
                <a:solidFill>
                  <a:schemeClr val="dk1"/>
                </a:solidFill>
                <a:latin typeface="Lucida Sans"/>
                <a:ea typeface="Lucida Sans"/>
                <a:cs typeface="Lucida Sans"/>
                <a:sym typeface="Lucida Sans"/>
              </a:rPr>
              <a:t>brown and black </a:t>
            </a:r>
            <a:r>
              <a:rPr lang="en-US" sz="2700">
                <a:solidFill>
                  <a:schemeClr val="dk1"/>
                </a:solidFill>
                <a:latin typeface="Lucida Sans"/>
                <a:ea typeface="Lucida Sans"/>
                <a:cs typeface="Lucida Sans"/>
                <a:sym typeface="Lucida Sans"/>
              </a:rPr>
              <a:t>in color</a:t>
            </a:r>
            <a:endParaRPr sz="2700">
              <a:solidFill>
                <a:schemeClr val="dk1"/>
              </a:solidFill>
              <a:latin typeface="Lucida Sans"/>
              <a:ea typeface="Lucida Sans"/>
              <a:cs typeface="Lucida Sans"/>
              <a:sym typeface="Lucida Sans"/>
            </a:endParaRPr>
          </a:p>
          <a:p>
            <a:pPr indent="0" lvl="0" marL="0" rtl="0" algn="l">
              <a:lnSpc>
                <a:spcPct val="115000"/>
              </a:lnSpc>
              <a:spcBef>
                <a:spcPts val="0"/>
              </a:spcBef>
              <a:spcAft>
                <a:spcPts val="0"/>
              </a:spcAft>
              <a:buNone/>
            </a:pPr>
            <a:r>
              <a:t/>
            </a:r>
            <a:endParaRPr sz="2700">
              <a:solidFill>
                <a:schemeClr val="dk1"/>
              </a:solidFill>
              <a:latin typeface="Lucida Sans"/>
              <a:ea typeface="Lucida Sans"/>
              <a:cs typeface="Lucida Sans"/>
              <a:sym typeface="Lucida Sans"/>
            </a:endParaRPr>
          </a:p>
          <a:p>
            <a:pPr indent="0" lvl="0" marL="457200" rtl="0" algn="l">
              <a:lnSpc>
                <a:spcPct val="115000"/>
              </a:lnSpc>
              <a:spcBef>
                <a:spcPts val="0"/>
              </a:spcBef>
              <a:spcAft>
                <a:spcPts val="0"/>
              </a:spcAft>
              <a:buClr>
                <a:schemeClr val="dk1"/>
              </a:buClr>
              <a:buSzPts val="1100"/>
              <a:buFont typeface="Arial"/>
              <a:buNone/>
            </a:pPr>
            <a:r>
              <a:t/>
            </a:r>
            <a:endParaRPr sz="2700">
              <a:solidFill>
                <a:schemeClr val="dk1"/>
              </a:solidFill>
              <a:latin typeface="Lucida Sans"/>
              <a:ea typeface="Lucida Sans"/>
              <a:cs typeface="Lucida Sans"/>
              <a:sym typeface="Lucida Sans"/>
            </a:endParaRPr>
          </a:p>
          <a:p>
            <a:pPr indent="-317500" lvl="0" marL="457200" rtl="0" algn="l">
              <a:lnSpc>
                <a:spcPct val="115000"/>
              </a:lnSpc>
              <a:spcBef>
                <a:spcPts val="0"/>
              </a:spcBef>
              <a:spcAft>
                <a:spcPts val="0"/>
              </a:spcAft>
              <a:buClr>
                <a:schemeClr val="dk1"/>
              </a:buClr>
              <a:buSzPts val="1400"/>
              <a:buChar char="●"/>
            </a:pPr>
            <a:r>
              <a:rPr lang="en-US" sz="2700">
                <a:solidFill>
                  <a:schemeClr val="dk1"/>
                </a:solidFill>
                <a:latin typeface="Lucida Sans"/>
                <a:ea typeface="Lucida Sans"/>
                <a:cs typeface="Lucida Sans"/>
                <a:sym typeface="Lucida Sans"/>
              </a:rPr>
              <a:t>Melanomas often resemble </a:t>
            </a:r>
            <a:r>
              <a:rPr b="1" lang="en-US" sz="2700">
                <a:solidFill>
                  <a:schemeClr val="dk1"/>
                </a:solidFill>
                <a:latin typeface="Lucida Sans"/>
                <a:ea typeface="Lucida Sans"/>
                <a:cs typeface="Lucida Sans"/>
                <a:sym typeface="Lucida Sans"/>
              </a:rPr>
              <a:t>moles</a:t>
            </a:r>
            <a:r>
              <a:rPr lang="en-US" sz="2700">
                <a:solidFill>
                  <a:schemeClr val="dk1"/>
                </a:solidFill>
                <a:latin typeface="Lucida Sans"/>
                <a:ea typeface="Lucida Sans"/>
                <a:cs typeface="Lucida Sans"/>
                <a:sym typeface="Lucida Sans"/>
              </a:rPr>
              <a:t>, </a:t>
            </a:r>
            <a:endParaRPr sz="2700">
              <a:solidFill>
                <a:schemeClr val="dk1"/>
              </a:solidFill>
              <a:latin typeface="Lucida Sans"/>
              <a:ea typeface="Lucida Sans"/>
              <a:cs typeface="Lucida Sans"/>
              <a:sym typeface="Lucida Sans"/>
            </a:endParaRPr>
          </a:p>
          <a:p>
            <a:pPr indent="0" lvl="0" marL="457200" rtl="0" algn="l">
              <a:lnSpc>
                <a:spcPct val="115000"/>
              </a:lnSpc>
              <a:spcBef>
                <a:spcPts val="0"/>
              </a:spcBef>
              <a:spcAft>
                <a:spcPts val="0"/>
              </a:spcAft>
              <a:buNone/>
            </a:pPr>
            <a:r>
              <a:rPr lang="en-US" sz="2700">
                <a:solidFill>
                  <a:schemeClr val="dk1"/>
                </a:solidFill>
                <a:latin typeface="Lucida Sans"/>
                <a:ea typeface="Lucida Sans"/>
                <a:cs typeface="Lucida Sans"/>
                <a:sym typeface="Lucida Sans"/>
              </a:rPr>
              <a:t>some can even develop from moles</a:t>
            </a:r>
            <a:endParaRPr sz="2700">
              <a:solidFill>
                <a:schemeClr val="dk1"/>
              </a:solidFill>
              <a:latin typeface="Lucida Sans"/>
              <a:ea typeface="Lucida Sans"/>
              <a:cs typeface="Lucida Sans"/>
              <a:sym typeface="Lucida Sans"/>
            </a:endParaRPr>
          </a:p>
          <a:p>
            <a:pPr indent="0" lvl="0" marL="457200" rtl="0" algn="l">
              <a:lnSpc>
                <a:spcPct val="115000"/>
              </a:lnSpc>
              <a:spcBef>
                <a:spcPts val="0"/>
              </a:spcBef>
              <a:spcAft>
                <a:spcPts val="0"/>
              </a:spcAft>
              <a:buNone/>
            </a:pPr>
            <a:r>
              <a:t/>
            </a:r>
            <a:endParaRPr sz="2700">
              <a:solidFill>
                <a:schemeClr val="dk1"/>
              </a:solidFill>
              <a:latin typeface="Lucida Sans"/>
              <a:ea typeface="Lucida Sans"/>
              <a:cs typeface="Lucida Sans"/>
              <a:sym typeface="Lucida Sans"/>
            </a:endParaRPr>
          </a:p>
          <a:p>
            <a:pPr indent="0" lvl="0" marL="457200" rtl="0" algn="l">
              <a:lnSpc>
                <a:spcPct val="115000"/>
              </a:lnSpc>
              <a:spcBef>
                <a:spcPts val="0"/>
              </a:spcBef>
              <a:spcAft>
                <a:spcPts val="0"/>
              </a:spcAft>
              <a:buClr>
                <a:schemeClr val="dk1"/>
              </a:buClr>
              <a:buSzPts val="1100"/>
              <a:buFont typeface="Arial"/>
              <a:buNone/>
            </a:pPr>
            <a:r>
              <a:t/>
            </a:r>
            <a:endParaRPr sz="2700">
              <a:solidFill>
                <a:schemeClr val="dk1"/>
              </a:solidFill>
              <a:latin typeface="Lucida Sans"/>
              <a:ea typeface="Lucida Sans"/>
              <a:cs typeface="Lucida Sans"/>
              <a:sym typeface="Lucida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pic>
        <p:nvPicPr>
          <p:cNvPr id="320" name="Google Shape;320;p35"/>
          <p:cNvPicPr preferRelativeResize="0"/>
          <p:nvPr/>
        </p:nvPicPr>
        <p:blipFill rotWithShape="1">
          <a:blip r:embed="rId3">
            <a:alphaModFix/>
          </a:blip>
          <a:srcRect b="0" l="0" r="0" t="0"/>
          <a:stretch/>
        </p:blipFill>
        <p:spPr>
          <a:xfrm>
            <a:off x="0" y="5989245"/>
            <a:ext cx="12192000" cy="868755"/>
          </a:xfrm>
          <a:prstGeom prst="rect">
            <a:avLst/>
          </a:prstGeom>
          <a:noFill/>
          <a:ln>
            <a:noFill/>
          </a:ln>
        </p:spPr>
      </p:pic>
      <p:pic>
        <p:nvPicPr>
          <p:cNvPr id="321" name="Google Shape;321;p35"/>
          <p:cNvPicPr preferRelativeResize="0"/>
          <p:nvPr/>
        </p:nvPicPr>
        <p:blipFill rotWithShape="1">
          <a:blip r:embed="rId4">
            <a:alphaModFix/>
          </a:blip>
          <a:srcRect b="0" l="0" r="0" t="0"/>
          <a:stretch/>
        </p:blipFill>
        <p:spPr>
          <a:xfrm>
            <a:off x="1" y="1"/>
            <a:ext cx="1935802" cy="839520"/>
          </a:xfrm>
          <a:prstGeom prst="rect">
            <a:avLst/>
          </a:prstGeom>
          <a:noFill/>
          <a:ln>
            <a:noFill/>
          </a:ln>
        </p:spPr>
      </p:pic>
      <p:sp>
        <p:nvSpPr>
          <p:cNvPr id="322" name="Google Shape;322;p35"/>
          <p:cNvSpPr/>
          <p:nvPr/>
        </p:nvSpPr>
        <p:spPr>
          <a:xfrm>
            <a:off x="114299" y="119212"/>
            <a:ext cx="11903400" cy="682200"/>
          </a:xfrm>
          <a:prstGeom prst="rect">
            <a:avLst/>
          </a:prstGeom>
          <a:no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44B9E8"/>
              </a:buClr>
              <a:buSzPts val="3600"/>
              <a:buFont typeface="Lucida Sans"/>
              <a:buNone/>
            </a:pPr>
            <a:r>
              <a:rPr b="1" i="0" lang="en-US" sz="3600" u="none" cap="none" strike="noStrike">
                <a:solidFill>
                  <a:srgbClr val="44B9E8"/>
                </a:solidFill>
                <a:latin typeface="Lucida Sans"/>
                <a:ea typeface="Lucida Sans"/>
                <a:cs typeface="Lucida Sans"/>
                <a:sym typeface="Lucida Sans"/>
              </a:rPr>
              <a:t>What Are Moles?</a:t>
            </a:r>
            <a:endParaRPr b="0" i="0" sz="1400" u="none" cap="none" strike="noStrike">
              <a:solidFill>
                <a:srgbClr val="000000"/>
              </a:solidFill>
              <a:latin typeface="Arial"/>
              <a:ea typeface="Arial"/>
              <a:cs typeface="Arial"/>
              <a:sym typeface="Arial"/>
            </a:endParaRPr>
          </a:p>
        </p:txBody>
      </p:sp>
      <p:sp>
        <p:nvSpPr>
          <p:cNvPr id="323" name="Google Shape;323;p35"/>
          <p:cNvSpPr/>
          <p:nvPr/>
        </p:nvSpPr>
        <p:spPr>
          <a:xfrm>
            <a:off x="340731" y="1367781"/>
            <a:ext cx="11445600" cy="4934100"/>
          </a:xfrm>
          <a:prstGeom prst="rect">
            <a:avLst/>
          </a:prstGeom>
          <a:noFill/>
          <a:ln>
            <a:noFill/>
          </a:ln>
        </p:spPr>
        <p:txBody>
          <a:bodyPr anchorCtr="0" anchor="t" bIns="45700" lIns="45700" spcFirstLastPara="1" rIns="45700" wrap="square" tIns="45700">
            <a:noAutofit/>
          </a:bodyPr>
          <a:lstStyle/>
          <a:p>
            <a:pPr indent="-457200" lvl="0" marL="566737" marR="0" rtl="0" algn="l">
              <a:lnSpc>
                <a:spcPct val="100000"/>
              </a:lnSpc>
              <a:spcBef>
                <a:spcPts val="400"/>
              </a:spcBef>
              <a:spcAft>
                <a:spcPts val="0"/>
              </a:spcAft>
              <a:buClr>
                <a:schemeClr val="dk1"/>
              </a:buClr>
              <a:buSzPts val="1836"/>
              <a:buFont typeface="Lucida Sans"/>
              <a:buChar char="•"/>
            </a:pPr>
            <a:r>
              <a:rPr b="1" i="0" lang="en-US" sz="2700" u="none" cap="none" strike="noStrike">
                <a:solidFill>
                  <a:schemeClr val="dk1"/>
                </a:solidFill>
                <a:latin typeface="Lucida Sans"/>
                <a:ea typeface="Lucida Sans"/>
                <a:cs typeface="Lucida Sans"/>
                <a:sym typeface="Lucida Sans"/>
              </a:rPr>
              <a:t>Moles </a:t>
            </a:r>
            <a:r>
              <a:rPr b="0" i="0" lang="en-US" sz="2700" u="none" cap="none" strike="noStrike">
                <a:solidFill>
                  <a:schemeClr val="dk1"/>
                </a:solidFill>
                <a:latin typeface="Lucida Sans"/>
                <a:ea typeface="Lucida Sans"/>
                <a:cs typeface="Lucida Sans"/>
                <a:sym typeface="Lucida Sans"/>
              </a:rPr>
              <a:t>are small, dark brown spots and are caused by clusters of melanin</a:t>
            </a:r>
            <a:endParaRPr b="0" i="0" sz="2700" u="none" cap="none" strike="noStrike">
              <a:solidFill>
                <a:schemeClr val="dk1"/>
              </a:solidFill>
              <a:latin typeface="Lucida Sans"/>
              <a:ea typeface="Lucida Sans"/>
              <a:cs typeface="Lucida Sans"/>
              <a:sym typeface="Lucida Sans"/>
            </a:endParaRPr>
          </a:p>
          <a:p>
            <a:pPr indent="0" lvl="0" marL="0" marR="0" rtl="0" algn="l">
              <a:lnSpc>
                <a:spcPct val="100000"/>
              </a:lnSpc>
              <a:spcBef>
                <a:spcPts val="400"/>
              </a:spcBef>
              <a:spcAft>
                <a:spcPts val="0"/>
              </a:spcAft>
              <a:buClr>
                <a:schemeClr val="dk1"/>
              </a:buClr>
              <a:buSzPts val="1500"/>
              <a:buFont typeface="Calibri"/>
              <a:buNone/>
            </a:pPr>
            <a:r>
              <a:t/>
            </a:r>
            <a:endParaRPr b="0" i="0" sz="1500" u="none" cap="none" strike="noStrike">
              <a:solidFill>
                <a:schemeClr val="dk1"/>
              </a:solidFill>
              <a:latin typeface="Lucida Sans"/>
              <a:ea typeface="Lucida Sans"/>
              <a:cs typeface="Lucida Sans"/>
              <a:sym typeface="Lucida Sans"/>
            </a:endParaRPr>
          </a:p>
          <a:p>
            <a:pPr indent="-457200" lvl="0" marL="566737" marR="0" rtl="0" algn="l">
              <a:lnSpc>
                <a:spcPct val="100000"/>
              </a:lnSpc>
              <a:spcBef>
                <a:spcPts val="400"/>
              </a:spcBef>
              <a:spcAft>
                <a:spcPts val="0"/>
              </a:spcAft>
              <a:buClr>
                <a:schemeClr val="dk1"/>
              </a:buClr>
              <a:buSzPts val="1836"/>
              <a:buFont typeface="Lucida Sans"/>
              <a:buChar char="•"/>
            </a:pPr>
            <a:r>
              <a:rPr b="0" i="0" lang="en-US" sz="2700" u="none" cap="none" strike="noStrike">
                <a:solidFill>
                  <a:schemeClr val="dk1"/>
                </a:solidFill>
                <a:latin typeface="Lucida Sans"/>
                <a:ea typeface="Lucida Sans"/>
                <a:cs typeface="Lucida Sans"/>
                <a:sym typeface="Lucida Sans"/>
              </a:rPr>
              <a:t>Moles are common </a:t>
            </a:r>
            <a:r>
              <a:rPr lang="en-US" sz="2700">
                <a:solidFill>
                  <a:schemeClr val="dk1"/>
                </a:solidFill>
                <a:latin typeface="Lucida Sans"/>
                <a:ea typeface="Lucida Sans"/>
                <a:cs typeface="Lucida Sans"/>
                <a:sym typeface="Lucida Sans"/>
              </a:rPr>
              <a:t>and</a:t>
            </a:r>
            <a:r>
              <a:rPr b="0" i="0" lang="en-US" sz="2700" u="none" cap="none" strike="noStrike">
                <a:solidFill>
                  <a:schemeClr val="dk1"/>
                </a:solidFill>
                <a:latin typeface="Lucida Sans"/>
                <a:ea typeface="Lucida Sans"/>
                <a:cs typeface="Lucida Sans"/>
                <a:sym typeface="Lucida Sans"/>
              </a:rPr>
              <a:t> generally appear during childhood and adolescence</a:t>
            </a:r>
            <a:endParaRPr b="0" i="0" sz="2700" u="none" cap="none" strike="noStrike">
              <a:solidFill>
                <a:schemeClr val="dk1"/>
              </a:solidFill>
              <a:latin typeface="Lucida Sans"/>
              <a:ea typeface="Lucida Sans"/>
              <a:cs typeface="Lucida Sans"/>
              <a:sym typeface="Lucida Sans"/>
            </a:endParaRPr>
          </a:p>
          <a:p>
            <a:pPr indent="0" lvl="0" marL="0" marR="0" rtl="0" algn="l">
              <a:lnSpc>
                <a:spcPct val="100000"/>
              </a:lnSpc>
              <a:spcBef>
                <a:spcPts val="400"/>
              </a:spcBef>
              <a:spcAft>
                <a:spcPts val="0"/>
              </a:spcAft>
              <a:buClr>
                <a:schemeClr val="dk1"/>
              </a:buClr>
              <a:buSzPts val="1500"/>
              <a:buFont typeface="Calibri"/>
              <a:buNone/>
            </a:pPr>
            <a:r>
              <a:t/>
            </a:r>
            <a:endParaRPr b="0" i="0" sz="1500" u="none" cap="none" strike="noStrike">
              <a:solidFill>
                <a:schemeClr val="dk1"/>
              </a:solidFill>
              <a:latin typeface="Lucida Sans"/>
              <a:ea typeface="Lucida Sans"/>
              <a:cs typeface="Lucida Sans"/>
              <a:sym typeface="Lucida Sans"/>
            </a:endParaRPr>
          </a:p>
          <a:p>
            <a:pPr indent="-457200" lvl="0" marL="566737" marR="0" rtl="0" algn="l">
              <a:lnSpc>
                <a:spcPct val="100000"/>
              </a:lnSpc>
              <a:spcBef>
                <a:spcPts val="400"/>
              </a:spcBef>
              <a:spcAft>
                <a:spcPts val="0"/>
              </a:spcAft>
              <a:buClr>
                <a:schemeClr val="dk1"/>
              </a:buClr>
              <a:buSzPts val="1836"/>
              <a:buFont typeface="Lucida Sans"/>
              <a:buChar char="•"/>
            </a:pPr>
            <a:r>
              <a:rPr b="0" i="0" lang="en-US" sz="2700" u="none" cap="none" strike="noStrike">
                <a:solidFill>
                  <a:schemeClr val="dk1"/>
                </a:solidFill>
                <a:latin typeface="Lucida Sans"/>
                <a:ea typeface="Lucida Sans"/>
                <a:cs typeface="Lucida Sans"/>
                <a:sym typeface="Lucida Sans"/>
              </a:rPr>
              <a:t>Most people have 10 to 40 moles, some of which may change in appearance or fade away over time</a:t>
            </a:r>
            <a:endParaRPr b="0" i="0" sz="2700" u="none" cap="none" strike="noStrike">
              <a:solidFill>
                <a:schemeClr val="dk1"/>
              </a:solidFill>
              <a:latin typeface="Lucida Sans"/>
              <a:ea typeface="Lucida Sans"/>
              <a:cs typeface="Lucida Sans"/>
              <a:sym typeface="Lucida Sans"/>
            </a:endParaRPr>
          </a:p>
          <a:p>
            <a:pPr indent="0" lvl="0" marL="0" marR="0" rtl="0" algn="l">
              <a:lnSpc>
                <a:spcPct val="100000"/>
              </a:lnSpc>
              <a:spcBef>
                <a:spcPts val="400"/>
              </a:spcBef>
              <a:spcAft>
                <a:spcPts val="0"/>
              </a:spcAft>
              <a:buClr>
                <a:schemeClr val="dk1"/>
              </a:buClr>
              <a:buSzPts val="1500"/>
              <a:buFont typeface="Calibri"/>
              <a:buNone/>
            </a:pPr>
            <a:r>
              <a:t/>
            </a:r>
            <a:endParaRPr b="0" i="0" sz="1500" u="none" cap="none" strike="noStrike">
              <a:solidFill>
                <a:schemeClr val="dk1"/>
              </a:solidFill>
              <a:latin typeface="Lucida Sans"/>
              <a:ea typeface="Lucida Sans"/>
              <a:cs typeface="Lucida Sans"/>
              <a:sym typeface="Lucida Sans"/>
            </a:endParaRPr>
          </a:p>
          <a:p>
            <a:pPr indent="-454914" lvl="0" marL="566737" marR="0" rtl="0" algn="l">
              <a:lnSpc>
                <a:spcPct val="100000"/>
              </a:lnSpc>
              <a:spcBef>
                <a:spcPts val="400"/>
              </a:spcBef>
              <a:spcAft>
                <a:spcPts val="0"/>
              </a:spcAft>
              <a:buClr>
                <a:schemeClr val="dk1"/>
              </a:buClr>
              <a:buSzPts val="1800"/>
              <a:buFont typeface="Calibri"/>
              <a:buChar char="•"/>
            </a:pPr>
            <a:r>
              <a:rPr lang="en-US" sz="2700">
                <a:solidFill>
                  <a:schemeClr val="dk1"/>
                </a:solidFill>
                <a:latin typeface="Lucida Sans"/>
                <a:ea typeface="Lucida Sans"/>
                <a:cs typeface="Lucida Sans"/>
                <a:sym typeface="Lucida Sans"/>
              </a:rPr>
              <a:t>New moles can be suspicious and</a:t>
            </a:r>
            <a:r>
              <a:rPr b="0" i="0" lang="en-US" sz="2700" u="none" cap="none" strike="noStrike">
                <a:solidFill>
                  <a:schemeClr val="dk1"/>
                </a:solidFill>
                <a:latin typeface="Lucida Sans"/>
                <a:ea typeface="Lucida Sans"/>
                <a:cs typeface="Lucida Sans"/>
                <a:sym typeface="Lucida Sans"/>
              </a:rPr>
              <a:t> c</a:t>
            </a:r>
            <a:r>
              <a:rPr lang="en-US" sz="2700">
                <a:solidFill>
                  <a:schemeClr val="dk1"/>
                </a:solidFill>
                <a:latin typeface="Lucida Sans"/>
                <a:ea typeface="Lucida Sans"/>
                <a:cs typeface="Lucida Sans"/>
                <a:sym typeface="Lucida Sans"/>
              </a:rPr>
              <a:t>ould</a:t>
            </a:r>
            <a:r>
              <a:rPr b="0" i="0" lang="en-US" sz="2700" u="none" cap="none" strike="noStrike">
                <a:solidFill>
                  <a:schemeClr val="dk1"/>
                </a:solidFill>
                <a:latin typeface="Lucida Sans"/>
                <a:ea typeface="Lucida Sans"/>
                <a:cs typeface="Lucida Sans"/>
                <a:sym typeface="Lucida Sans"/>
              </a:rPr>
              <a:t> be a sign of </a:t>
            </a:r>
            <a:r>
              <a:rPr lang="en-US" sz="2700">
                <a:solidFill>
                  <a:schemeClr val="dk1"/>
                </a:solidFill>
                <a:latin typeface="Lucida Sans"/>
                <a:ea typeface="Lucida Sans"/>
                <a:cs typeface="Lucida Sans"/>
                <a:sym typeface="Lucida Sans"/>
              </a:rPr>
              <a:t>melanoma</a:t>
            </a:r>
            <a:r>
              <a:rPr b="0" i="0" lang="en-US" sz="2700" u="none" cap="none" strike="noStrike">
                <a:solidFill>
                  <a:schemeClr val="dk1"/>
                </a:solidFill>
                <a:latin typeface="Lucida Sans"/>
                <a:ea typeface="Lucida Sans"/>
                <a:cs typeface="Lucida Sans"/>
                <a:sym typeface="Lucida Sans"/>
              </a:rPr>
              <a:t> and need to be checked by a doctor</a:t>
            </a:r>
            <a:endParaRPr b="0" i="0" sz="2700" u="none" cap="none" strike="noStrike">
              <a:solidFill>
                <a:schemeClr val="dk1"/>
              </a:solidFill>
              <a:latin typeface="Lucida Sans"/>
              <a:ea typeface="Lucida Sans"/>
              <a:cs typeface="Lucida Sans"/>
              <a:sym typeface="Lucida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pic>
        <p:nvPicPr>
          <p:cNvPr id="329" name="Google Shape;329;p36"/>
          <p:cNvPicPr preferRelativeResize="0"/>
          <p:nvPr/>
        </p:nvPicPr>
        <p:blipFill rotWithShape="1">
          <a:blip r:embed="rId3">
            <a:alphaModFix/>
          </a:blip>
          <a:srcRect b="0" l="0" r="0" t="0"/>
          <a:stretch/>
        </p:blipFill>
        <p:spPr>
          <a:xfrm>
            <a:off x="0" y="5989245"/>
            <a:ext cx="12192000" cy="868755"/>
          </a:xfrm>
          <a:prstGeom prst="rect">
            <a:avLst/>
          </a:prstGeom>
          <a:noFill/>
          <a:ln>
            <a:noFill/>
          </a:ln>
        </p:spPr>
      </p:pic>
      <p:pic>
        <p:nvPicPr>
          <p:cNvPr id="330" name="Google Shape;330;p36"/>
          <p:cNvPicPr preferRelativeResize="0"/>
          <p:nvPr/>
        </p:nvPicPr>
        <p:blipFill rotWithShape="1">
          <a:blip r:embed="rId4">
            <a:alphaModFix/>
          </a:blip>
          <a:srcRect b="0" l="0" r="0" t="0"/>
          <a:stretch/>
        </p:blipFill>
        <p:spPr>
          <a:xfrm>
            <a:off x="1" y="1"/>
            <a:ext cx="1935803" cy="839520"/>
          </a:xfrm>
          <a:prstGeom prst="rect">
            <a:avLst/>
          </a:prstGeom>
          <a:noFill/>
          <a:ln>
            <a:noFill/>
          </a:ln>
        </p:spPr>
      </p:pic>
      <p:sp>
        <p:nvSpPr>
          <p:cNvPr id="331" name="Google Shape;331;p36"/>
          <p:cNvSpPr/>
          <p:nvPr/>
        </p:nvSpPr>
        <p:spPr>
          <a:xfrm>
            <a:off x="2015412" y="157321"/>
            <a:ext cx="9144000" cy="682200"/>
          </a:xfrm>
          <a:prstGeom prst="rect">
            <a:avLst/>
          </a:prstGeom>
          <a:no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44B9E8"/>
              </a:buClr>
              <a:buSzPts val="3600"/>
              <a:buFont typeface="Lucida Sans"/>
              <a:buNone/>
            </a:pPr>
            <a:r>
              <a:rPr b="1" i="0" lang="en-US" sz="3600" u="none" cap="none" strike="noStrike">
                <a:solidFill>
                  <a:srgbClr val="44B9E8"/>
                </a:solidFill>
                <a:latin typeface="Lucida Sans"/>
                <a:ea typeface="Lucida Sans"/>
                <a:cs typeface="Lucida Sans"/>
                <a:sym typeface="Lucida Sans"/>
              </a:rPr>
              <a:t>The ABCDE’s of Early Detection</a:t>
            </a:r>
            <a:endParaRPr b="0" i="0" sz="1400" u="none" cap="none" strike="noStrike">
              <a:solidFill>
                <a:srgbClr val="000000"/>
              </a:solidFill>
              <a:latin typeface="Arial"/>
              <a:ea typeface="Arial"/>
              <a:cs typeface="Arial"/>
              <a:sym typeface="Arial"/>
            </a:endParaRPr>
          </a:p>
        </p:txBody>
      </p:sp>
      <p:sp>
        <p:nvSpPr>
          <p:cNvPr id="332" name="Google Shape;332;p36"/>
          <p:cNvSpPr/>
          <p:nvPr/>
        </p:nvSpPr>
        <p:spPr>
          <a:xfrm>
            <a:off x="656253" y="1723249"/>
            <a:ext cx="10879494" cy="3990000"/>
          </a:xfrm>
          <a:prstGeom prst="rect">
            <a:avLst/>
          </a:prstGeom>
          <a:noFill/>
          <a:ln>
            <a:noFill/>
          </a:ln>
        </p:spPr>
        <p:txBody>
          <a:bodyPr anchorCtr="0" anchor="t" bIns="45700" lIns="45700" spcFirstLastPara="1" rIns="45700" wrap="square" tIns="45700">
            <a:noAutofit/>
          </a:bodyPr>
          <a:lstStyle/>
          <a:p>
            <a:pPr indent="-457200" lvl="0" marL="566737" marR="0" rtl="0" algn="l">
              <a:lnSpc>
                <a:spcPct val="100000"/>
              </a:lnSpc>
              <a:spcBef>
                <a:spcPts val="0"/>
              </a:spcBef>
              <a:spcAft>
                <a:spcPts val="0"/>
              </a:spcAft>
              <a:buClr>
                <a:srgbClr val="000000"/>
              </a:buClr>
              <a:buSzPts val="1836"/>
              <a:buFont typeface="Arial"/>
              <a:buChar char="•"/>
            </a:pPr>
            <a:r>
              <a:rPr b="1" i="0" lang="en-US" sz="2700" u="none" cap="none" strike="noStrike">
                <a:solidFill>
                  <a:srgbClr val="000000"/>
                </a:solidFill>
                <a:latin typeface="Lucida Sans"/>
                <a:ea typeface="Lucida Sans"/>
                <a:cs typeface="Lucida Sans"/>
                <a:sym typeface="Lucida Sans"/>
              </a:rPr>
              <a:t>Early detection </a:t>
            </a:r>
            <a:r>
              <a:rPr b="0" i="0" lang="en-US" sz="2700" u="none" cap="none" strike="noStrike">
                <a:solidFill>
                  <a:srgbClr val="000000"/>
                </a:solidFill>
                <a:latin typeface="Lucida Sans"/>
                <a:ea typeface="Lucida Sans"/>
                <a:cs typeface="Lucida Sans"/>
                <a:sym typeface="Lucida Sans"/>
              </a:rPr>
              <a:t>is important for successful treatment</a:t>
            </a:r>
            <a:endParaRPr/>
          </a:p>
          <a:p>
            <a:pPr indent="-340614" lvl="0" marL="566737" marR="0" rtl="0" algn="l">
              <a:lnSpc>
                <a:spcPct val="100000"/>
              </a:lnSpc>
              <a:spcBef>
                <a:spcPts val="0"/>
              </a:spcBef>
              <a:spcAft>
                <a:spcPts val="0"/>
              </a:spcAft>
              <a:buClr>
                <a:srgbClr val="000000"/>
              </a:buClr>
              <a:buSzPts val="1836"/>
              <a:buFont typeface="Arial"/>
              <a:buNone/>
            </a:pPr>
            <a:r>
              <a:t/>
            </a:r>
            <a:endParaRPr b="0" i="0" sz="1400" u="none" cap="none" strike="noStrike">
              <a:solidFill>
                <a:srgbClr val="000000"/>
              </a:solidFill>
              <a:latin typeface="Arial"/>
              <a:ea typeface="Arial"/>
              <a:cs typeface="Arial"/>
              <a:sym typeface="Arial"/>
            </a:endParaRPr>
          </a:p>
          <a:p>
            <a:pPr indent="-208025" lvl="0" marL="473011" marR="0" rtl="0" algn="l">
              <a:lnSpc>
                <a:spcPct val="100000"/>
              </a:lnSpc>
              <a:spcBef>
                <a:spcPts val="400"/>
              </a:spcBef>
              <a:spcAft>
                <a:spcPts val="0"/>
              </a:spcAft>
              <a:buClr>
                <a:srgbClr val="000000"/>
              </a:buClr>
              <a:buSzPts val="1224"/>
              <a:buFont typeface="Arial"/>
              <a:buNone/>
            </a:pPr>
            <a:r>
              <a:t/>
            </a:r>
            <a:endParaRPr b="0" i="0" sz="1800" u="none" cap="none" strike="noStrike">
              <a:solidFill>
                <a:srgbClr val="000000"/>
              </a:solidFill>
              <a:latin typeface="Calibri"/>
              <a:ea typeface="Calibri"/>
              <a:cs typeface="Calibri"/>
              <a:sym typeface="Calibri"/>
            </a:endParaRPr>
          </a:p>
          <a:p>
            <a:pPr indent="-457200" lvl="0" marL="566737" marR="0" rtl="0" algn="l">
              <a:lnSpc>
                <a:spcPct val="100000"/>
              </a:lnSpc>
              <a:spcBef>
                <a:spcPts val="400"/>
              </a:spcBef>
              <a:spcAft>
                <a:spcPts val="0"/>
              </a:spcAft>
              <a:buClr>
                <a:srgbClr val="000000"/>
              </a:buClr>
              <a:buSzPts val="1836"/>
              <a:buFont typeface="Arial"/>
              <a:buChar char="•"/>
            </a:pPr>
            <a:r>
              <a:rPr b="0" i="0" lang="en-US" sz="2700" u="none" cap="none" strike="noStrike">
                <a:solidFill>
                  <a:srgbClr val="000000"/>
                </a:solidFill>
                <a:latin typeface="Lucida Sans"/>
                <a:ea typeface="Lucida Sans"/>
                <a:cs typeface="Lucida Sans"/>
                <a:sym typeface="Lucida Sans"/>
              </a:rPr>
              <a:t>Check your skin </a:t>
            </a:r>
            <a:r>
              <a:rPr b="1" i="0" lang="en-US" sz="2700" u="none" cap="none" strike="noStrike">
                <a:solidFill>
                  <a:srgbClr val="000000"/>
                </a:solidFill>
                <a:latin typeface="Lucida Sans"/>
                <a:ea typeface="Lucida Sans"/>
                <a:cs typeface="Lucida Sans"/>
                <a:sym typeface="Lucida Sans"/>
              </a:rPr>
              <a:t>monthly </a:t>
            </a:r>
            <a:r>
              <a:rPr b="0" i="0" lang="en-US" sz="2700" u="none" cap="none" strike="noStrike">
                <a:solidFill>
                  <a:srgbClr val="000000"/>
                </a:solidFill>
                <a:latin typeface="Lucida Sans"/>
                <a:ea typeface="Lucida Sans"/>
                <a:cs typeface="Lucida Sans"/>
                <a:sym typeface="Lucida Sans"/>
              </a:rPr>
              <a:t>for new moles</a:t>
            </a:r>
            <a:endParaRPr b="1" i="0" sz="2700" u="none" cap="none" strike="noStrike">
              <a:solidFill>
                <a:srgbClr val="000000"/>
              </a:solidFill>
              <a:latin typeface="Lucida Sans"/>
              <a:ea typeface="Lucida Sans"/>
              <a:cs typeface="Lucida Sans"/>
              <a:sym typeface="Lucida Sans"/>
            </a:endParaRPr>
          </a:p>
          <a:p>
            <a:pPr indent="-340614" lvl="0" marL="566737" marR="0" rtl="0" algn="l">
              <a:lnSpc>
                <a:spcPct val="100000"/>
              </a:lnSpc>
              <a:spcBef>
                <a:spcPts val="400"/>
              </a:spcBef>
              <a:spcAft>
                <a:spcPts val="0"/>
              </a:spcAft>
              <a:buClr>
                <a:srgbClr val="000000"/>
              </a:buClr>
              <a:buSzPts val="1836"/>
              <a:buFont typeface="Arial"/>
              <a:buNone/>
            </a:pPr>
            <a:r>
              <a:t/>
            </a:r>
            <a:endParaRPr b="0" i="0" sz="1400" u="none" cap="none" strike="noStrike">
              <a:solidFill>
                <a:srgbClr val="000000"/>
              </a:solidFill>
              <a:latin typeface="Arial"/>
              <a:ea typeface="Arial"/>
              <a:cs typeface="Arial"/>
              <a:sym typeface="Arial"/>
            </a:endParaRPr>
          </a:p>
          <a:p>
            <a:pPr indent="-208025" lvl="0" marL="473011" marR="0" rtl="0" algn="l">
              <a:lnSpc>
                <a:spcPct val="100000"/>
              </a:lnSpc>
              <a:spcBef>
                <a:spcPts val="400"/>
              </a:spcBef>
              <a:spcAft>
                <a:spcPts val="0"/>
              </a:spcAft>
              <a:buClr>
                <a:srgbClr val="000000"/>
              </a:buClr>
              <a:buSzPts val="1224"/>
              <a:buFont typeface="Arial"/>
              <a:buNone/>
            </a:pPr>
            <a:r>
              <a:t/>
            </a:r>
            <a:endParaRPr b="1" i="0" sz="1800" u="none" cap="none" strike="noStrike">
              <a:solidFill>
                <a:srgbClr val="000000"/>
              </a:solidFill>
              <a:latin typeface="Calibri"/>
              <a:ea typeface="Calibri"/>
              <a:cs typeface="Calibri"/>
              <a:sym typeface="Calibri"/>
            </a:endParaRPr>
          </a:p>
          <a:p>
            <a:pPr indent="-457200" lvl="0" marL="566737" marR="0" rtl="0" algn="l">
              <a:lnSpc>
                <a:spcPct val="100000"/>
              </a:lnSpc>
              <a:spcBef>
                <a:spcPts val="400"/>
              </a:spcBef>
              <a:spcAft>
                <a:spcPts val="0"/>
              </a:spcAft>
              <a:buClr>
                <a:srgbClr val="000000"/>
              </a:buClr>
              <a:buSzPts val="1836"/>
              <a:buFont typeface="Arial"/>
              <a:buChar char="•"/>
            </a:pPr>
            <a:r>
              <a:rPr b="1" i="0" lang="en-US" sz="2700" u="none" cap="none" strike="noStrike">
                <a:solidFill>
                  <a:srgbClr val="000000"/>
                </a:solidFill>
                <a:latin typeface="Lucida Sans"/>
                <a:ea typeface="Lucida Sans"/>
                <a:cs typeface="Lucida Sans"/>
                <a:sym typeface="Lucida Sans"/>
              </a:rPr>
              <a:t>Check your whole body </a:t>
            </a:r>
            <a:r>
              <a:rPr b="0" i="0" lang="en-US" sz="2700" u="none" cap="none" strike="noStrike">
                <a:solidFill>
                  <a:srgbClr val="000000"/>
                </a:solidFill>
                <a:latin typeface="Lucida Sans"/>
                <a:ea typeface="Lucida Sans"/>
                <a:cs typeface="Lucida Sans"/>
                <a:sym typeface="Lucida Sans"/>
              </a:rPr>
              <a:t>including places like your armpits or the bottoms of your feet</a:t>
            </a:r>
            <a:endParaRPr b="0" i="0" sz="1400" u="none" cap="none" strike="noStrike">
              <a:solidFill>
                <a:srgbClr val="000000"/>
              </a:solidFill>
              <a:latin typeface="Arial"/>
              <a:ea typeface="Arial"/>
              <a:cs typeface="Arial"/>
              <a:sym typeface="Arial"/>
            </a:endParaRPr>
          </a:p>
          <a:p>
            <a:pPr indent="-171450" lvl="0" marL="395287" marR="0" rtl="0" algn="l">
              <a:lnSpc>
                <a:spcPct val="100000"/>
              </a:lnSpc>
              <a:spcBef>
                <a:spcPts val="400"/>
              </a:spcBef>
              <a:spcAft>
                <a:spcPts val="0"/>
              </a:spcAft>
              <a:buClr>
                <a:srgbClr val="FF3300"/>
              </a:buClr>
              <a:buSzPts val="1800"/>
              <a:buFont typeface="Arial"/>
              <a:buNone/>
            </a:pPr>
            <a:r>
              <a:t/>
            </a:r>
            <a:endParaRPr b="0" i="0" sz="1800" u="none" cap="none" strike="noStrike">
              <a:solidFill>
                <a:srgbClr val="000000"/>
              </a:solidFill>
              <a:latin typeface="Calibri"/>
              <a:ea typeface="Calibri"/>
              <a:cs typeface="Calibri"/>
              <a:sym typeface="Calibri"/>
            </a:endParaRPr>
          </a:p>
          <a:p>
            <a:pPr indent="-171450" lvl="0" marL="395287" marR="0" rtl="0" algn="ctr">
              <a:lnSpc>
                <a:spcPct val="100000"/>
              </a:lnSpc>
              <a:spcBef>
                <a:spcPts val="400"/>
              </a:spcBef>
              <a:spcAft>
                <a:spcPts val="0"/>
              </a:spcAft>
              <a:buClr>
                <a:srgbClr val="FF33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pic>
        <p:nvPicPr>
          <p:cNvPr id="337" name="Google Shape;337;p37"/>
          <p:cNvPicPr preferRelativeResize="0"/>
          <p:nvPr/>
        </p:nvPicPr>
        <p:blipFill rotWithShape="1">
          <a:blip r:embed="rId3">
            <a:alphaModFix/>
          </a:blip>
          <a:srcRect b="0" l="0" r="0" t="0"/>
          <a:stretch/>
        </p:blipFill>
        <p:spPr>
          <a:xfrm>
            <a:off x="0" y="5989245"/>
            <a:ext cx="12192000" cy="868755"/>
          </a:xfrm>
          <a:prstGeom prst="rect">
            <a:avLst/>
          </a:prstGeom>
          <a:noFill/>
          <a:ln>
            <a:noFill/>
          </a:ln>
        </p:spPr>
      </p:pic>
      <p:pic>
        <p:nvPicPr>
          <p:cNvPr id="338" name="Google Shape;338;p37"/>
          <p:cNvPicPr preferRelativeResize="0"/>
          <p:nvPr/>
        </p:nvPicPr>
        <p:blipFill rotWithShape="1">
          <a:blip r:embed="rId4">
            <a:alphaModFix/>
          </a:blip>
          <a:srcRect b="0" l="0" r="0" t="0"/>
          <a:stretch/>
        </p:blipFill>
        <p:spPr>
          <a:xfrm>
            <a:off x="1" y="1"/>
            <a:ext cx="1935803" cy="839520"/>
          </a:xfrm>
          <a:prstGeom prst="rect">
            <a:avLst/>
          </a:prstGeom>
          <a:noFill/>
          <a:ln>
            <a:noFill/>
          </a:ln>
        </p:spPr>
      </p:pic>
      <p:sp>
        <p:nvSpPr>
          <p:cNvPr id="339" name="Google Shape;339;p37"/>
          <p:cNvSpPr/>
          <p:nvPr/>
        </p:nvSpPr>
        <p:spPr>
          <a:xfrm>
            <a:off x="0" y="48055"/>
            <a:ext cx="12192000" cy="769200"/>
          </a:xfrm>
          <a:prstGeom prst="rect">
            <a:avLst/>
          </a:prstGeom>
          <a:no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44B9E8"/>
              </a:buClr>
              <a:buSzPts val="4000"/>
              <a:buFont typeface="Lucida Sans"/>
              <a:buNone/>
            </a:pPr>
            <a:r>
              <a:rPr b="1" i="0" lang="en-US" sz="4000" u="none" cap="none" strike="noStrike">
                <a:solidFill>
                  <a:srgbClr val="44B9E8"/>
                </a:solidFill>
                <a:latin typeface="Lucida Sans"/>
                <a:ea typeface="Lucida Sans"/>
                <a:cs typeface="Lucida Sans"/>
                <a:sym typeface="Lucida Sans"/>
              </a:rPr>
              <a:t>	A is for “Asymmetry”</a:t>
            </a:r>
            <a:endParaRPr b="0" i="0" sz="1400" u="none" cap="none" strike="noStrike">
              <a:solidFill>
                <a:srgbClr val="000000"/>
              </a:solidFill>
              <a:latin typeface="Arial"/>
              <a:ea typeface="Arial"/>
              <a:cs typeface="Arial"/>
              <a:sym typeface="Arial"/>
            </a:endParaRPr>
          </a:p>
        </p:txBody>
      </p:sp>
      <p:sp>
        <p:nvSpPr>
          <p:cNvPr id="340" name="Google Shape;340;p37"/>
          <p:cNvSpPr/>
          <p:nvPr/>
        </p:nvSpPr>
        <p:spPr>
          <a:xfrm>
            <a:off x="1524000" y="1206024"/>
            <a:ext cx="9144000" cy="1879500"/>
          </a:xfrm>
          <a:prstGeom prst="rect">
            <a:avLst/>
          </a:prstGeom>
          <a:noFill/>
          <a:ln>
            <a:noFill/>
          </a:ln>
        </p:spPr>
        <p:txBody>
          <a:bodyPr anchorCtr="0" anchor="t" bIns="45700" lIns="45700" spcFirstLastPara="1" rIns="45700" wrap="square" tIns="45700">
            <a:noAutofit/>
          </a:bodyPr>
          <a:lstStyle/>
          <a:p>
            <a:pPr indent="0" lvl="0" marL="109537" marR="0" rtl="0" algn="ctr">
              <a:lnSpc>
                <a:spcPct val="100000"/>
              </a:lnSpc>
              <a:spcBef>
                <a:spcPts val="0"/>
              </a:spcBef>
              <a:spcAft>
                <a:spcPts val="0"/>
              </a:spcAft>
              <a:buClr>
                <a:srgbClr val="000000"/>
              </a:buClr>
              <a:buSzPts val="2700"/>
              <a:buFont typeface="Lucida Sans"/>
              <a:buNone/>
            </a:pPr>
            <a:r>
              <a:rPr b="0" i="0" lang="en-US" sz="2700" u="none" cap="none" strike="noStrike">
                <a:solidFill>
                  <a:srgbClr val="000000"/>
                </a:solidFill>
                <a:latin typeface="Lucida Sans"/>
                <a:ea typeface="Lucida Sans"/>
                <a:cs typeface="Lucida Sans"/>
                <a:sym typeface="Lucida Sans"/>
              </a:rPr>
              <a:t>Is the shape of the mole different on one side compared to the other?</a:t>
            </a:r>
            <a:endParaRPr b="0" i="0" sz="1400" u="none" cap="none" strike="noStrike">
              <a:solidFill>
                <a:srgbClr val="000000"/>
              </a:solidFill>
              <a:latin typeface="Arial"/>
              <a:ea typeface="Arial"/>
              <a:cs typeface="Arial"/>
              <a:sym typeface="Arial"/>
            </a:endParaRPr>
          </a:p>
          <a:p>
            <a:pPr indent="-146048" lvl="0" marL="255586" marR="0" rtl="0" algn="ctr">
              <a:lnSpc>
                <a:spcPct val="100000"/>
              </a:lnSpc>
              <a:spcBef>
                <a:spcPts val="100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id="341" name="Google Shape;341;p37"/>
          <p:cNvPicPr preferRelativeResize="0"/>
          <p:nvPr/>
        </p:nvPicPr>
        <p:blipFill rotWithShape="1">
          <a:blip r:embed="rId5">
            <a:alphaModFix/>
          </a:blip>
          <a:srcRect b="13271" l="25402" r="40142" t="5498"/>
          <a:stretch/>
        </p:blipFill>
        <p:spPr>
          <a:xfrm>
            <a:off x="3454391" y="2942649"/>
            <a:ext cx="2520951" cy="2214564"/>
          </a:xfrm>
          <a:prstGeom prst="rect">
            <a:avLst/>
          </a:prstGeom>
          <a:noFill/>
          <a:ln>
            <a:noFill/>
          </a:ln>
        </p:spPr>
      </p:pic>
      <p:pic>
        <p:nvPicPr>
          <p:cNvPr id="342" name="Google Shape;342;p37"/>
          <p:cNvPicPr preferRelativeResize="0"/>
          <p:nvPr/>
        </p:nvPicPr>
        <p:blipFill rotWithShape="1">
          <a:blip r:embed="rId5">
            <a:alphaModFix/>
          </a:blip>
          <a:srcRect b="13271" l="63345" r="2329" t="5498"/>
          <a:stretch/>
        </p:blipFill>
        <p:spPr>
          <a:xfrm>
            <a:off x="6221403" y="2942649"/>
            <a:ext cx="2511426" cy="2214564"/>
          </a:xfrm>
          <a:prstGeom prst="rect">
            <a:avLst/>
          </a:prstGeom>
          <a:noFill/>
          <a:ln>
            <a:noFill/>
          </a:ln>
        </p:spPr>
      </p:pic>
      <p:sp>
        <p:nvSpPr>
          <p:cNvPr id="343" name="Google Shape;343;p37"/>
          <p:cNvSpPr/>
          <p:nvPr/>
        </p:nvSpPr>
        <p:spPr>
          <a:xfrm>
            <a:off x="3648066" y="2429464"/>
            <a:ext cx="2133600" cy="5346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2700"/>
              <a:buFont typeface="Lucida Sans"/>
              <a:buNone/>
            </a:pPr>
            <a:r>
              <a:rPr b="1" i="0" lang="en-US" sz="2700" u="none" cap="none" strike="noStrike">
                <a:solidFill>
                  <a:srgbClr val="000000"/>
                </a:solidFill>
                <a:latin typeface="Lucida Sans"/>
                <a:ea typeface="Lucida Sans"/>
                <a:cs typeface="Lucida Sans"/>
                <a:sym typeface="Lucida Sans"/>
              </a:rPr>
              <a:t>Reg</a:t>
            </a:r>
            <a:r>
              <a:rPr b="1" i="0" lang="en-US" sz="2700" u="none" cap="none" strike="noStrike">
                <a:solidFill>
                  <a:srgbClr val="000000"/>
                </a:solidFill>
                <a:latin typeface="Lucida Sans"/>
                <a:ea typeface="Lucida Sans"/>
                <a:cs typeface="Lucida Sans"/>
                <a:sym typeface="Lucida Sans"/>
              </a:rPr>
              <a:t>u</a:t>
            </a:r>
            <a:r>
              <a:rPr b="1" i="0" lang="en-US" sz="2700" u="none" cap="none" strike="noStrike">
                <a:solidFill>
                  <a:srgbClr val="000000"/>
                </a:solidFill>
                <a:latin typeface="Lucida Sans"/>
                <a:ea typeface="Lucida Sans"/>
                <a:cs typeface="Lucida Sans"/>
                <a:sym typeface="Lucida Sans"/>
              </a:rPr>
              <a:t>lar</a:t>
            </a:r>
            <a:endParaRPr b="0" i="0" sz="1400" u="none" cap="none" strike="noStrike">
              <a:solidFill>
                <a:srgbClr val="000000"/>
              </a:solidFill>
              <a:latin typeface="Arial"/>
              <a:ea typeface="Arial"/>
              <a:cs typeface="Arial"/>
              <a:sym typeface="Arial"/>
            </a:endParaRPr>
          </a:p>
        </p:txBody>
      </p:sp>
      <p:sp>
        <p:nvSpPr>
          <p:cNvPr id="344" name="Google Shape;344;p37"/>
          <p:cNvSpPr/>
          <p:nvPr/>
        </p:nvSpPr>
        <p:spPr>
          <a:xfrm>
            <a:off x="6410316" y="2429464"/>
            <a:ext cx="2133600" cy="5346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2700"/>
              <a:buFont typeface="Lucida Sans"/>
              <a:buNone/>
            </a:pPr>
            <a:r>
              <a:rPr b="1" i="0" lang="en-US" sz="2700" u="none" cap="none" strike="noStrike">
                <a:solidFill>
                  <a:srgbClr val="000000"/>
                </a:solidFill>
                <a:latin typeface="Lucida Sans"/>
                <a:ea typeface="Lucida Sans"/>
                <a:cs typeface="Lucida Sans"/>
                <a:sym typeface="Lucida Sans"/>
              </a:rPr>
              <a:t>Irregular</a:t>
            </a:r>
            <a:endParaRPr b="0" i="0" sz="1400" u="none" cap="none" strike="noStrike">
              <a:solidFill>
                <a:srgbClr val="000000"/>
              </a:solidFill>
              <a:latin typeface="Arial"/>
              <a:ea typeface="Arial"/>
              <a:cs typeface="Arial"/>
              <a:sym typeface="Arial"/>
            </a:endParaRPr>
          </a:p>
        </p:txBody>
      </p:sp>
      <p:sp>
        <p:nvSpPr>
          <p:cNvPr id="345" name="Google Shape;345;p37"/>
          <p:cNvSpPr/>
          <p:nvPr/>
        </p:nvSpPr>
        <p:spPr>
          <a:xfrm>
            <a:off x="3438516" y="5265162"/>
            <a:ext cx="2552700" cy="4854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2400"/>
              <a:buFont typeface="Lucida Sans"/>
              <a:buNone/>
            </a:pPr>
            <a:r>
              <a:rPr b="1" i="0" lang="en-US" sz="2400" u="none" cap="none" strike="noStrike">
                <a:solidFill>
                  <a:srgbClr val="000000"/>
                </a:solidFill>
                <a:latin typeface="Lucida Sans"/>
                <a:ea typeface="Lucida Sans"/>
                <a:cs typeface="Lucida Sans"/>
                <a:sym typeface="Lucida Sans"/>
              </a:rPr>
              <a:t>Symmetrical</a:t>
            </a:r>
            <a:endParaRPr b="0" i="0" sz="1400" u="none" cap="none" strike="noStrike">
              <a:solidFill>
                <a:srgbClr val="000000"/>
              </a:solidFill>
              <a:latin typeface="Arial"/>
              <a:ea typeface="Arial"/>
              <a:cs typeface="Arial"/>
              <a:sym typeface="Arial"/>
            </a:endParaRPr>
          </a:p>
        </p:txBody>
      </p:sp>
      <p:sp>
        <p:nvSpPr>
          <p:cNvPr id="346" name="Google Shape;346;p37"/>
          <p:cNvSpPr/>
          <p:nvPr/>
        </p:nvSpPr>
        <p:spPr>
          <a:xfrm>
            <a:off x="6200766" y="5265162"/>
            <a:ext cx="2552700" cy="4854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2400"/>
              <a:buFont typeface="Lucida Sans"/>
              <a:buNone/>
            </a:pPr>
            <a:r>
              <a:rPr b="1" i="0" lang="en-US" sz="2400" u="none" cap="none" strike="noStrike">
                <a:solidFill>
                  <a:srgbClr val="000000"/>
                </a:solidFill>
                <a:latin typeface="Lucida Sans"/>
                <a:ea typeface="Lucida Sans"/>
                <a:cs typeface="Lucida Sans"/>
                <a:sym typeface="Lucida Sans"/>
              </a:rPr>
              <a:t>Asymmetrical</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pic>
        <p:nvPicPr>
          <p:cNvPr id="351" name="Google Shape;351;p38"/>
          <p:cNvPicPr preferRelativeResize="0"/>
          <p:nvPr/>
        </p:nvPicPr>
        <p:blipFill rotWithShape="1">
          <a:blip r:embed="rId3">
            <a:alphaModFix/>
          </a:blip>
          <a:srcRect b="0" l="0" r="0" t="0"/>
          <a:stretch/>
        </p:blipFill>
        <p:spPr>
          <a:xfrm>
            <a:off x="0" y="5989245"/>
            <a:ext cx="12192000" cy="868755"/>
          </a:xfrm>
          <a:prstGeom prst="rect">
            <a:avLst/>
          </a:prstGeom>
          <a:noFill/>
          <a:ln>
            <a:noFill/>
          </a:ln>
        </p:spPr>
      </p:pic>
      <p:pic>
        <p:nvPicPr>
          <p:cNvPr id="352" name="Google Shape;352;p38"/>
          <p:cNvPicPr preferRelativeResize="0"/>
          <p:nvPr/>
        </p:nvPicPr>
        <p:blipFill rotWithShape="1">
          <a:blip r:embed="rId4">
            <a:alphaModFix/>
          </a:blip>
          <a:srcRect b="0" l="0" r="0" t="0"/>
          <a:stretch/>
        </p:blipFill>
        <p:spPr>
          <a:xfrm>
            <a:off x="1" y="1"/>
            <a:ext cx="1935803" cy="839520"/>
          </a:xfrm>
          <a:prstGeom prst="rect">
            <a:avLst/>
          </a:prstGeom>
          <a:noFill/>
          <a:ln>
            <a:noFill/>
          </a:ln>
        </p:spPr>
      </p:pic>
      <p:sp>
        <p:nvSpPr>
          <p:cNvPr id="353" name="Google Shape;353;p38"/>
          <p:cNvSpPr/>
          <p:nvPr/>
        </p:nvSpPr>
        <p:spPr>
          <a:xfrm>
            <a:off x="1387475" y="65314"/>
            <a:ext cx="9144000" cy="769200"/>
          </a:xfrm>
          <a:prstGeom prst="rect">
            <a:avLst/>
          </a:prstGeom>
          <a:no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44B9E8"/>
              </a:buClr>
              <a:buSzPts val="4000"/>
              <a:buFont typeface="Lucida Sans"/>
              <a:buNone/>
            </a:pPr>
            <a:r>
              <a:rPr b="1" i="0" lang="en-US" sz="4000" u="none" cap="none" strike="noStrike">
                <a:solidFill>
                  <a:srgbClr val="44B9E8"/>
                </a:solidFill>
                <a:latin typeface="Lucida Sans"/>
                <a:ea typeface="Lucida Sans"/>
                <a:cs typeface="Lucida Sans"/>
                <a:sym typeface="Lucida Sans"/>
              </a:rPr>
              <a:t>	B is for “Border”</a:t>
            </a:r>
            <a:endParaRPr b="0" i="0" sz="1400" u="none" cap="none" strike="noStrike">
              <a:solidFill>
                <a:srgbClr val="000000"/>
              </a:solidFill>
              <a:latin typeface="Arial"/>
              <a:ea typeface="Arial"/>
              <a:cs typeface="Arial"/>
              <a:sym typeface="Arial"/>
            </a:endParaRPr>
          </a:p>
        </p:txBody>
      </p:sp>
      <p:sp>
        <p:nvSpPr>
          <p:cNvPr id="354" name="Google Shape;354;p38"/>
          <p:cNvSpPr/>
          <p:nvPr/>
        </p:nvSpPr>
        <p:spPr>
          <a:xfrm>
            <a:off x="1387475" y="1066482"/>
            <a:ext cx="9144000" cy="954900"/>
          </a:xfrm>
          <a:prstGeom prst="rect">
            <a:avLst/>
          </a:prstGeom>
          <a:noFill/>
          <a:ln>
            <a:noFill/>
          </a:ln>
        </p:spPr>
        <p:txBody>
          <a:bodyPr anchorCtr="0" anchor="t" bIns="45700" lIns="45700" spcFirstLastPara="1" rIns="45700" wrap="square" tIns="45700">
            <a:noAutofit/>
          </a:bodyPr>
          <a:lstStyle/>
          <a:p>
            <a:pPr indent="0" lvl="0" marL="109537" marR="0" rtl="0" algn="ctr">
              <a:lnSpc>
                <a:spcPct val="100000"/>
              </a:lnSpc>
              <a:spcBef>
                <a:spcPts val="0"/>
              </a:spcBef>
              <a:spcAft>
                <a:spcPts val="0"/>
              </a:spcAft>
              <a:buClr>
                <a:srgbClr val="000000"/>
              </a:buClr>
              <a:buSzPts val="2700"/>
              <a:buFont typeface="Lucida Sans"/>
              <a:buNone/>
            </a:pPr>
            <a:r>
              <a:rPr b="0" i="0" lang="en-US" sz="2700" u="none" cap="none" strike="noStrike">
                <a:solidFill>
                  <a:srgbClr val="000000"/>
                </a:solidFill>
                <a:latin typeface="Lucida Sans"/>
                <a:ea typeface="Lucida Sans"/>
                <a:cs typeface="Lucida Sans"/>
                <a:sym typeface="Lucida Sans"/>
              </a:rPr>
              <a:t>Is the edge irregular or uneven?</a:t>
            </a:r>
            <a:endParaRPr b="0" i="0" sz="1400" u="none" cap="none" strike="noStrike">
              <a:solidFill>
                <a:srgbClr val="000000"/>
              </a:solidFill>
              <a:latin typeface="Arial"/>
              <a:ea typeface="Arial"/>
              <a:cs typeface="Arial"/>
              <a:sym typeface="Arial"/>
            </a:endParaRPr>
          </a:p>
        </p:txBody>
      </p:sp>
      <p:pic>
        <p:nvPicPr>
          <p:cNvPr id="355" name="Google Shape;355;p38"/>
          <p:cNvPicPr preferRelativeResize="0"/>
          <p:nvPr/>
        </p:nvPicPr>
        <p:blipFill rotWithShape="1">
          <a:blip r:embed="rId5">
            <a:alphaModFix/>
          </a:blip>
          <a:srcRect b="12407" l="25069" r="39990" t="9104"/>
          <a:stretch/>
        </p:blipFill>
        <p:spPr>
          <a:xfrm>
            <a:off x="2987675" y="2630230"/>
            <a:ext cx="2874963" cy="2509838"/>
          </a:xfrm>
          <a:prstGeom prst="rect">
            <a:avLst/>
          </a:prstGeom>
          <a:noFill/>
          <a:ln>
            <a:noFill/>
          </a:ln>
        </p:spPr>
      </p:pic>
      <p:pic>
        <p:nvPicPr>
          <p:cNvPr id="356" name="Google Shape;356;p38"/>
          <p:cNvPicPr preferRelativeResize="0"/>
          <p:nvPr/>
        </p:nvPicPr>
        <p:blipFill rotWithShape="1">
          <a:blip r:embed="rId5">
            <a:alphaModFix/>
          </a:blip>
          <a:srcRect b="12402" l="63617" r="1928" t="10459"/>
          <a:stretch/>
        </p:blipFill>
        <p:spPr>
          <a:xfrm>
            <a:off x="6096000" y="2652454"/>
            <a:ext cx="2835276" cy="2466976"/>
          </a:xfrm>
          <a:prstGeom prst="rect">
            <a:avLst/>
          </a:prstGeom>
          <a:noFill/>
          <a:ln>
            <a:noFill/>
          </a:ln>
        </p:spPr>
      </p:pic>
      <p:sp>
        <p:nvSpPr>
          <p:cNvPr id="357" name="Google Shape;357;p38"/>
          <p:cNvSpPr/>
          <p:nvPr/>
        </p:nvSpPr>
        <p:spPr>
          <a:xfrm>
            <a:off x="3359150" y="2096830"/>
            <a:ext cx="2133600" cy="5346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2700"/>
              <a:buFont typeface="Lucida Sans"/>
              <a:buNone/>
            </a:pPr>
            <a:r>
              <a:rPr b="1" i="0" lang="en-US" sz="2700" u="none" cap="none" strike="noStrike">
                <a:solidFill>
                  <a:srgbClr val="000000"/>
                </a:solidFill>
                <a:latin typeface="Lucida Sans"/>
                <a:ea typeface="Lucida Sans"/>
                <a:cs typeface="Lucida Sans"/>
                <a:sym typeface="Lucida Sans"/>
              </a:rPr>
              <a:t>Regular</a:t>
            </a:r>
            <a:endParaRPr b="0" i="0" sz="1400" u="none" cap="none" strike="noStrike">
              <a:solidFill>
                <a:srgbClr val="000000"/>
              </a:solidFill>
              <a:latin typeface="Arial"/>
              <a:ea typeface="Arial"/>
              <a:cs typeface="Arial"/>
              <a:sym typeface="Arial"/>
            </a:endParaRPr>
          </a:p>
        </p:txBody>
      </p:sp>
      <p:sp>
        <p:nvSpPr>
          <p:cNvPr id="358" name="Google Shape;358;p38"/>
          <p:cNvSpPr/>
          <p:nvPr/>
        </p:nvSpPr>
        <p:spPr>
          <a:xfrm>
            <a:off x="6446837" y="2096830"/>
            <a:ext cx="2133600" cy="5346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2700"/>
              <a:buFont typeface="Lucida Sans"/>
              <a:buNone/>
            </a:pPr>
            <a:r>
              <a:rPr b="1" i="0" lang="en-US" sz="2700" u="none" cap="none" strike="noStrike">
                <a:solidFill>
                  <a:srgbClr val="000000"/>
                </a:solidFill>
                <a:latin typeface="Lucida Sans"/>
                <a:ea typeface="Lucida Sans"/>
                <a:cs typeface="Lucida Sans"/>
                <a:sym typeface="Lucida Sans"/>
              </a:rPr>
              <a:t>Irregular</a:t>
            </a:r>
            <a:endParaRPr b="0" i="0" sz="1400" u="none" cap="none" strike="noStrike">
              <a:solidFill>
                <a:srgbClr val="000000"/>
              </a:solidFill>
              <a:latin typeface="Arial"/>
              <a:ea typeface="Arial"/>
              <a:cs typeface="Arial"/>
              <a:sym typeface="Arial"/>
            </a:endParaRPr>
          </a:p>
        </p:txBody>
      </p:sp>
      <p:sp>
        <p:nvSpPr>
          <p:cNvPr id="359" name="Google Shape;359;p38"/>
          <p:cNvSpPr/>
          <p:nvPr/>
        </p:nvSpPr>
        <p:spPr>
          <a:xfrm>
            <a:off x="3035300" y="5105142"/>
            <a:ext cx="2781300" cy="4854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2400"/>
              <a:buFont typeface="Lucida Sans"/>
              <a:buNone/>
            </a:pPr>
            <a:r>
              <a:rPr b="1" i="0" lang="en-US" sz="2400" u="none" cap="none" strike="noStrike">
                <a:solidFill>
                  <a:srgbClr val="000000"/>
                </a:solidFill>
                <a:latin typeface="Lucida Sans"/>
                <a:ea typeface="Lucida Sans"/>
                <a:cs typeface="Lucida Sans"/>
                <a:sym typeface="Lucida Sans"/>
              </a:rPr>
              <a:t>Even edges</a:t>
            </a:r>
            <a:endParaRPr b="0" i="0" sz="1400" u="none" cap="none" strike="noStrike">
              <a:solidFill>
                <a:srgbClr val="000000"/>
              </a:solidFill>
              <a:latin typeface="Arial"/>
              <a:ea typeface="Arial"/>
              <a:cs typeface="Arial"/>
              <a:sym typeface="Arial"/>
            </a:endParaRPr>
          </a:p>
        </p:txBody>
      </p:sp>
      <p:sp>
        <p:nvSpPr>
          <p:cNvPr id="360" name="Google Shape;360;p38"/>
          <p:cNvSpPr/>
          <p:nvPr/>
        </p:nvSpPr>
        <p:spPr>
          <a:xfrm>
            <a:off x="6122987" y="5138480"/>
            <a:ext cx="2781300" cy="4854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2400"/>
              <a:buFont typeface="Lucida Sans"/>
              <a:buNone/>
            </a:pPr>
            <a:r>
              <a:rPr b="1" i="0" lang="en-US" sz="2400" u="none" cap="none" strike="noStrike">
                <a:solidFill>
                  <a:srgbClr val="000000"/>
                </a:solidFill>
                <a:latin typeface="Lucida Sans"/>
                <a:ea typeface="Lucida Sans"/>
                <a:cs typeface="Lucida Sans"/>
                <a:sym typeface="Lucida Sans"/>
              </a:rPr>
              <a:t>Uneven edges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pic>
        <p:nvPicPr>
          <p:cNvPr id="365" name="Google Shape;365;p39"/>
          <p:cNvPicPr preferRelativeResize="0"/>
          <p:nvPr/>
        </p:nvPicPr>
        <p:blipFill rotWithShape="1">
          <a:blip r:embed="rId3">
            <a:alphaModFix/>
          </a:blip>
          <a:srcRect b="0" l="0" r="0" t="0"/>
          <a:stretch/>
        </p:blipFill>
        <p:spPr>
          <a:xfrm>
            <a:off x="0" y="5989245"/>
            <a:ext cx="12192000" cy="868755"/>
          </a:xfrm>
          <a:prstGeom prst="rect">
            <a:avLst/>
          </a:prstGeom>
          <a:noFill/>
          <a:ln>
            <a:noFill/>
          </a:ln>
        </p:spPr>
      </p:pic>
      <p:pic>
        <p:nvPicPr>
          <p:cNvPr id="366" name="Google Shape;366;p39"/>
          <p:cNvPicPr preferRelativeResize="0"/>
          <p:nvPr/>
        </p:nvPicPr>
        <p:blipFill rotWithShape="1">
          <a:blip r:embed="rId4">
            <a:alphaModFix/>
          </a:blip>
          <a:srcRect b="0" l="0" r="0" t="0"/>
          <a:stretch/>
        </p:blipFill>
        <p:spPr>
          <a:xfrm>
            <a:off x="1" y="1"/>
            <a:ext cx="1935803" cy="839520"/>
          </a:xfrm>
          <a:prstGeom prst="rect">
            <a:avLst/>
          </a:prstGeom>
          <a:noFill/>
          <a:ln>
            <a:noFill/>
          </a:ln>
        </p:spPr>
      </p:pic>
      <p:sp>
        <p:nvSpPr>
          <p:cNvPr id="367" name="Google Shape;367;p39"/>
          <p:cNvSpPr/>
          <p:nvPr/>
        </p:nvSpPr>
        <p:spPr>
          <a:xfrm>
            <a:off x="1441580" y="66372"/>
            <a:ext cx="8915400" cy="769200"/>
          </a:xfrm>
          <a:prstGeom prst="rect">
            <a:avLst/>
          </a:prstGeom>
          <a:no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44B9E8"/>
              </a:buClr>
              <a:buSzPts val="4000"/>
              <a:buFont typeface="Lucida Sans"/>
              <a:buNone/>
            </a:pPr>
            <a:r>
              <a:rPr b="1" i="0" lang="en-US" sz="4000" u="none" cap="none" strike="noStrike">
                <a:solidFill>
                  <a:srgbClr val="44B9E8"/>
                </a:solidFill>
                <a:latin typeface="Lucida Sans"/>
                <a:ea typeface="Lucida Sans"/>
                <a:cs typeface="Lucida Sans"/>
                <a:sym typeface="Lucida Sans"/>
              </a:rPr>
              <a:t>	C is for “Color”</a:t>
            </a:r>
            <a:endParaRPr b="0" i="0" sz="1400" u="none" cap="none" strike="noStrike">
              <a:solidFill>
                <a:srgbClr val="000000"/>
              </a:solidFill>
              <a:latin typeface="Arial"/>
              <a:ea typeface="Arial"/>
              <a:cs typeface="Arial"/>
              <a:sym typeface="Arial"/>
            </a:endParaRPr>
          </a:p>
        </p:txBody>
      </p:sp>
      <p:sp>
        <p:nvSpPr>
          <p:cNvPr id="368" name="Google Shape;368;p39"/>
          <p:cNvSpPr/>
          <p:nvPr/>
        </p:nvSpPr>
        <p:spPr>
          <a:xfrm>
            <a:off x="1327280" y="1334289"/>
            <a:ext cx="9144000" cy="1361400"/>
          </a:xfrm>
          <a:prstGeom prst="rect">
            <a:avLst/>
          </a:prstGeom>
          <a:noFill/>
          <a:ln>
            <a:noFill/>
          </a:ln>
        </p:spPr>
        <p:txBody>
          <a:bodyPr anchorCtr="0" anchor="t" bIns="45700" lIns="45700" spcFirstLastPara="1" rIns="45700" wrap="square" tIns="45700">
            <a:noAutofit/>
          </a:bodyPr>
          <a:lstStyle/>
          <a:p>
            <a:pPr indent="0" lvl="0" marL="109537" marR="0" rtl="0" algn="ctr">
              <a:lnSpc>
                <a:spcPct val="100000"/>
              </a:lnSpc>
              <a:spcBef>
                <a:spcPts val="0"/>
              </a:spcBef>
              <a:spcAft>
                <a:spcPts val="0"/>
              </a:spcAft>
              <a:buClr>
                <a:srgbClr val="000000"/>
              </a:buClr>
              <a:buSzPts val="2700"/>
              <a:buFont typeface="Lucida Sans"/>
              <a:buNone/>
            </a:pPr>
            <a:r>
              <a:rPr b="0" i="0" lang="en-US" sz="2700" u="none" cap="none" strike="noStrike">
                <a:solidFill>
                  <a:srgbClr val="000000"/>
                </a:solidFill>
                <a:latin typeface="Lucida Sans"/>
                <a:ea typeface="Lucida Sans"/>
                <a:cs typeface="Lucida Sans"/>
                <a:sym typeface="Lucida Sans"/>
              </a:rPr>
              <a:t>Is there different color variations within the mole?</a:t>
            </a:r>
            <a:endParaRPr b="0" i="0" sz="1400" u="none" cap="none" strike="noStrike">
              <a:solidFill>
                <a:srgbClr val="000000"/>
              </a:solidFill>
              <a:latin typeface="Arial"/>
              <a:ea typeface="Arial"/>
              <a:cs typeface="Arial"/>
              <a:sym typeface="Arial"/>
            </a:endParaRPr>
          </a:p>
        </p:txBody>
      </p:sp>
      <p:pic>
        <p:nvPicPr>
          <p:cNvPr id="369" name="Google Shape;369;p39"/>
          <p:cNvPicPr preferRelativeResize="0"/>
          <p:nvPr/>
        </p:nvPicPr>
        <p:blipFill rotWithShape="1">
          <a:blip r:embed="rId5">
            <a:alphaModFix/>
          </a:blip>
          <a:srcRect b="14727" l="25452" r="39900" t="6716"/>
          <a:stretch/>
        </p:blipFill>
        <p:spPr>
          <a:xfrm>
            <a:off x="3046542" y="2843076"/>
            <a:ext cx="2613026" cy="2259014"/>
          </a:xfrm>
          <a:prstGeom prst="rect">
            <a:avLst/>
          </a:prstGeom>
          <a:noFill/>
          <a:ln>
            <a:noFill/>
          </a:ln>
        </p:spPr>
      </p:pic>
      <p:pic>
        <p:nvPicPr>
          <p:cNvPr id="370" name="Google Shape;370;p39"/>
          <p:cNvPicPr preferRelativeResize="0"/>
          <p:nvPr/>
        </p:nvPicPr>
        <p:blipFill rotWithShape="1">
          <a:blip r:embed="rId5">
            <a:alphaModFix/>
          </a:blip>
          <a:srcRect b="14303" l="63973" r="1573" t="7147"/>
          <a:stretch/>
        </p:blipFill>
        <p:spPr>
          <a:xfrm>
            <a:off x="5913567" y="2828789"/>
            <a:ext cx="2600326" cy="2259013"/>
          </a:xfrm>
          <a:prstGeom prst="rect">
            <a:avLst/>
          </a:prstGeom>
          <a:noFill/>
          <a:ln>
            <a:noFill/>
          </a:ln>
        </p:spPr>
      </p:pic>
      <p:sp>
        <p:nvSpPr>
          <p:cNvPr id="371" name="Google Shape;371;p39"/>
          <p:cNvSpPr/>
          <p:nvPr/>
        </p:nvSpPr>
        <p:spPr>
          <a:xfrm>
            <a:off x="3286255" y="2325551"/>
            <a:ext cx="2133600" cy="5346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2700"/>
              <a:buFont typeface="Lucida Sans"/>
              <a:buNone/>
            </a:pPr>
            <a:r>
              <a:rPr b="1" i="0" lang="en-US" sz="2700" u="none" cap="none" strike="noStrike">
                <a:solidFill>
                  <a:srgbClr val="000000"/>
                </a:solidFill>
                <a:latin typeface="Lucida Sans"/>
                <a:ea typeface="Lucida Sans"/>
                <a:cs typeface="Lucida Sans"/>
                <a:sym typeface="Lucida Sans"/>
              </a:rPr>
              <a:t>Regular</a:t>
            </a:r>
            <a:endParaRPr b="0" i="0" sz="1400" u="none" cap="none" strike="noStrike">
              <a:solidFill>
                <a:srgbClr val="000000"/>
              </a:solidFill>
              <a:latin typeface="Arial"/>
              <a:ea typeface="Arial"/>
              <a:cs typeface="Arial"/>
              <a:sym typeface="Arial"/>
            </a:endParaRPr>
          </a:p>
        </p:txBody>
      </p:sp>
      <p:sp>
        <p:nvSpPr>
          <p:cNvPr id="372" name="Google Shape;372;p39"/>
          <p:cNvSpPr/>
          <p:nvPr/>
        </p:nvSpPr>
        <p:spPr>
          <a:xfrm>
            <a:off x="6146930" y="2339839"/>
            <a:ext cx="2133600" cy="5346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2700"/>
              <a:buFont typeface="Lucida Sans"/>
              <a:buNone/>
            </a:pPr>
            <a:r>
              <a:rPr b="1" i="0" lang="en-US" sz="2700" u="none" cap="none" strike="noStrike">
                <a:solidFill>
                  <a:schemeClr val="dk1"/>
                </a:solidFill>
                <a:latin typeface="Lucida Sans"/>
                <a:ea typeface="Lucida Sans"/>
                <a:cs typeface="Lucida Sans"/>
                <a:sym typeface="Lucida Sans"/>
              </a:rPr>
              <a:t>Irregular</a:t>
            </a:r>
            <a:endParaRPr b="0" i="0" sz="1400" u="none" cap="none" strike="noStrike">
              <a:solidFill>
                <a:srgbClr val="000000"/>
              </a:solidFill>
              <a:latin typeface="Arial"/>
              <a:ea typeface="Arial"/>
              <a:cs typeface="Arial"/>
              <a:sym typeface="Arial"/>
            </a:endParaRPr>
          </a:p>
        </p:txBody>
      </p:sp>
      <p:sp>
        <p:nvSpPr>
          <p:cNvPr id="373" name="Google Shape;373;p39"/>
          <p:cNvSpPr/>
          <p:nvPr/>
        </p:nvSpPr>
        <p:spPr>
          <a:xfrm>
            <a:off x="3046542" y="5087217"/>
            <a:ext cx="2610000" cy="485400"/>
          </a:xfrm>
          <a:prstGeom prst="rect">
            <a:avLst/>
          </a:prstGeom>
          <a:solidFill>
            <a:schemeClr val="lt1"/>
          </a:solid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2400"/>
              <a:buFont typeface="Lucida Sans"/>
              <a:buNone/>
            </a:pPr>
            <a:r>
              <a:rPr b="1" i="0" lang="en-US" sz="2400" u="none" cap="none" strike="noStrike">
                <a:solidFill>
                  <a:srgbClr val="000000"/>
                </a:solidFill>
                <a:latin typeface="Lucida Sans"/>
                <a:ea typeface="Lucida Sans"/>
                <a:cs typeface="Lucida Sans"/>
                <a:sym typeface="Lucida Sans"/>
              </a:rPr>
              <a:t>One shade</a:t>
            </a:r>
            <a:endParaRPr b="0" i="0" sz="1400" u="none" cap="none" strike="noStrike">
              <a:solidFill>
                <a:srgbClr val="000000"/>
              </a:solidFill>
              <a:latin typeface="Arial"/>
              <a:ea typeface="Arial"/>
              <a:cs typeface="Arial"/>
              <a:sym typeface="Arial"/>
            </a:endParaRPr>
          </a:p>
        </p:txBody>
      </p:sp>
      <p:sp>
        <p:nvSpPr>
          <p:cNvPr id="374" name="Google Shape;374;p39"/>
          <p:cNvSpPr/>
          <p:nvPr/>
        </p:nvSpPr>
        <p:spPr>
          <a:xfrm>
            <a:off x="5923092" y="5059226"/>
            <a:ext cx="2600400" cy="891600"/>
          </a:xfrm>
          <a:prstGeom prst="rect">
            <a:avLst/>
          </a:prstGeom>
          <a:solidFill>
            <a:schemeClr val="lt1"/>
          </a:solid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2400"/>
              <a:buFont typeface="Lucida Sans"/>
              <a:buNone/>
            </a:pPr>
            <a:r>
              <a:rPr b="1" i="0" lang="en-US" sz="2400" u="none" cap="none" strike="noStrike">
                <a:solidFill>
                  <a:srgbClr val="000000"/>
                </a:solidFill>
                <a:latin typeface="Lucida Sans"/>
                <a:ea typeface="Lucida Sans"/>
                <a:cs typeface="Lucida Sans"/>
                <a:sym typeface="Lucida Sans"/>
              </a:rPr>
              <a:t>Two or more shades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pic>
        <p:nvPicPr>
          <p:cNvPr id="379" name="Google Shape;379;p40"/>
          <p:cNvPicPr preferRelativeResize="0"/>
          <p:nvPr/>
        </p:nvPicPr>
        <p:blipFill rotWithShape="1">
          <a:blip r:embed="rId3">
            <a:alphaModFix/>
          </a:blip>
          <a:srcRect b="0" l="0" r="0" t="0"/>
          <a:stretch/>
        </p:blipFill>
        <p:spPr>
          <a:xfrm>
            <a:off x="0" y="5989245"/>
            <a:ext cx="12192000" cy="868755"/>
          </a:xfrm>
          <a:prstGeom prst="rect">
            <a:avLst/>
          </a:prstGeom>
          <a:noFill/>
          <a:ln>
            <a:noFill/>
          </a:ln>
        </p:spPr>
      </p:pic>
      <p:pic>
        <p:nvPicPr>
          <p:cNvPr id="380" name="Google Shape;380;p40"/>
          <p:cNvPicPr preferRelativeResize="0"/>
          <p:nvPr/>
        </p:nvPicPr>
        <p:blipFill rotWithShape="1">
          <a:blip r:embed="rId4">
            <a:alphaModFix/>
          </a:blip>
          <a:srcRect b="0" l="0" r="0" t="0"/>
          <a:stretch/>
        </p:blipFill>
        <p:spPr>
          <a:xfrm>
            <a:off x="1" y="1"/>
            <a:ext cx="1935803" cy="839520"/>
          </a:xfrm>
          <a:prstGeom prst="rect">
            <a:avLst/>
          </a:prstGeom>
          <a:noFill/>
          <a:ln>
            <a:noFill/>
          </a:ln>
        </p:spPr>
      </p:pic>
      <p:sp>
        <p:nvSpPr>
          <p:cNvPr id="381" name="Google Shape;381;p40"/>
          <p:cNvSpPr/>
          <p:nvPr/>
        </p:nvSpPr>
        <p:spPr>
          <a:xfrm>
            <a:off x="1478902" y="70321"/>
            <a:ext cx="8915400" cy="769200"/>
          </a:xfrm>
          <a:prstGeom prst="rect">
            <a:avLst/>
          </a:prstGeom>
          <a:no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44B9E8"/>
              </a:buClr>
              <a:buSzPts val="4000"/>
              <a:buFont typeface="Lucida Sans"/>
              <a:buNone/>
            </a:pPr>
            <a:r>
              <a:rPr b="1" i="0" lang="en-US" sz="4000" u="none" cap="none" strike="noStrike">
                <a:solidFill>
                  <a:srgbClr val="44B9E8"/>
                </a:solidFill>
                <a:latin typeface="Lucida Sans"/>
                <a:ea typeface="Lucida Sans"/>
                <a:cs typeface="Lucida Sans"/>
                <a:sym typeface="Lucida Sans"/>
              </a:rPr>
              <a:t>	D is for “Diameter”</a:t>
            </a:r>
            <a:endParaRPr b="0" i="0" sz="1400" u="none" cap="none" strike="noStrike">
              <a:solidFill>
                <a:srgbClr val="000000"/>
              </a:solidFill>
              <a:latin typeface="Arial"/>
              <a:ea typeface="Arial"/>
              <a:cs typeface="Arial"/>
              <a:sym typeface="Arial"/>
            </a:endParaRPr>
          </a:p>
        </p:txBody>
      </p:sp>
      <p:sp>
        <p:nvSpPr>
          <p:cNvPr id="382" name="Google Shape;382;p40"/>
          <p:cNvSpPr/>
          <p:nvPr/>
        </p:nvSpPr>
        <p:spPr>
          <a:xfrm>
            <a:off x="1250302" y="1375623"/>
            <a:ext cx="9144000" cy="1361400"/>
          </a:xfrm>
          <a:prstGeom prst="rect">
            <a:avLst/>
          </a:prstGeom>
          <a:noFill/>
          <a:ln>
            <a:noFill/>
          </a:ln>
        </p:spPr>
        <p:txBody>
          <a:bodyPr anchorCtr="0" anchor="t" bIns="45700" lIns="45700" spcFirstLastPara="1" rIns="45700" wrap="square" tIns="45700">
            <a:noAutofit/>
          </a:bodyPr>
          <a:lstStyle/>
          <a:p>
            <a:pPr indent="0" lvl="0" marL="109537" marR="0" rtl="0" algn="ctr">
              <a:lnSpc>
                <a:spcPct val="100000"/>
              </a:lnSpc>
              <a:spcBef>
                <a:spcPts val="0"/>
              </a:spcBef>
              <a:spcAft>
                <a:spcPts val="0"/>
              </a:spcAft>
              <a:buClr>
                <a:srgbClr val="000000"/>
              </a:buClr>
              <a:buSzPts val="2700"/>
              <a:buFont typeface="Lucida Sans"/>
              <a:buNone/>
            </a:pPr>
            <a:r>
              <a:rPr b="0" i="0" lang="en-US" sz="2700" u="none" cap="none" strike="noStrike">
                <a:solidFill>
                  <a:srgbClr val="000000"/>
                </a:solidFill>
                <a:latin typeface="Lucida Sans"/>
                <a:ea typeface="Lucida Sans"/>
                <a:cs typeface="Lucida Sans"/>
                <a:sym typeface="Lucida Sans"/>
              </a:rPr>
              <a:t>Is the mole larger than the eraser head of a pencil (&gt;6mm)? </a:t>
            </a:r>
            <a:endParaRPr b="0" i="0" sz="1400" u="none" cap="none" strike="noStrike">
              <a:solidFill>
                <a:srgbClr val="000000"/>
              </a:solidFill>
              <a:latin typeface="Arial"/>
              <a:ea typeface="Arial"/>
              <a:cs typeface="Arial"/>
              <a:sym typeface="Arial"/>
            </a:endParaRPr>
          </a:p>
        </p:txBody>
      </p:sp>
      <p:pic>
        <p:nvPicPr>
          <p:cNvPr id="383" name="Google Shape;383;p40"/>
          <p:cNvPicPr preferRelativeResize="0"/>
          <p:nvPr/>
        </p:nvPicPr>
        <p:blipFill rotWithShape="1">
          <a:blip r:embed="rId5">
            <a:alphaModFix/>
          </a:blip>
          <a:srcRect b="11686" l="25710" r="39355" t="10455"/>
          <a:stretch/>
        </p:blipFill>
        <p:spPr>
          <a:xfrm>
            <a:off x="3079089" y="3043236"/>
            <a:ext cx="2689226" cy="2319339"/>
          </a:xfrm>
          <a:prstGeom prst="rect">
            <a:avLst/>
          </a:prstGeom>
          <a:noFill/>
          <a:ln cap="sq" cmpd="sng" w="12700">
            <a:solidFill>
              <a:srgbClr val="000000"/>
            </a:solidFill>
            <a:prstDash val="solid"/>
            <a:round/>
            <a:headEnd len="sm" w="sm" type="none"/>
            <a:tailEnd len="sm" w="sm" type="none"/>
          </a:ln>
        </p:spPr>
      </p:pic>
      <p:pic>
        <p:nvPicPr>
          <p:cNvPr id="384" name="Google Shape;384;p40"/>
          <p:cNvPicPr preferRelativeResize="0"/>
          <p:nvPr/>
        </p:nvPicPr>
        <p:blipFill rotWithShape="1">
          <a:blip r:embed="rId5">
            <a:alphaModFix/>
          </a:blip>
          <a:srcRect b="11132" l="64317" r="567" t="10514"/>
          <a:stretch/>
        </p:blipFill>
        <p:spPr>
          <a:xfrm>
            <a:off x="6092164" y="3043237"/>
            <a:ext cx="2701926" cy="2333626"/>
          </a:xfrm>
          <a:prstGeom prst="rect">
            <a:avLst/>
          </a:prstGeom>
          <a:noFill/>
          <a:ln>
            <a:noFill/>
          </a:ln>
        </p:spPr>
      </p:pic>
      <p:sp>
        <p:nvSpPr>
          <p:cNvPr id="385" name="Google Shape;385;p40"/>
          <p:cNvSpPr/>
          <p:nvPr/>
        </p:nvSpPr>
        <p:spPr>
          <a:xfrm>
            <a:off x="3356902" y="2509837"/>
            <a:ext cx="2133600" cy="5346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2700"/>
              <a:buFont typeface="Lucida Sans"/>
              <a:buNone/>
            </a:pPr>
            <a:r>
              <a:rPr b="1" i="0" lang="en-US" sz="2700" u="none" cap="none" strike="noStrike">
                <a:solidFill>
                  <a:schemeClr val="dk1"/>
                </a:solidFill>
                <a:latin typeface="Lucida Sans"/>
                <a:ea typeface="Lucida Sans"/>
                <a:cs typeface="Lucida Sans"/>
                <a:sym typeface="Lucida Sans"/>
              </a:rPr>
              <a:t>Regular</a:t>
            </a:r>
            <a:endParaRPr b="0" i="0" sz="1400" u="none" cap="none" strike="noStrike">
              <a:solidFill>
                <a:srgbClr val="000000"/>
              </a:solidFill>
              <a:latin typeface="Arial"/>
              <a:ea typeface="Arial"/>
              <a:cs typeface="Arial"/>
              <a:sym typeface="Arial"/>
            </a:endParaRPr>
          </a:p>
        </p:txBody>
      </p:sp>
      <p:sp>
        <p:nvSpPr>
          <p:cNvPr id="386" name="Google Shape;386;p40"/>
          <p:cNvSpPr/>
          <p:nvPr/>
        </p:nvSpPr>
        <p:spPr>
          <a:xfrm>
            <a:off x="6376327" y="2509837"/>
            <a:ext cx="2133600" cy="5346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2700"/>
              <a:buFont typeface="Lucida Sans"/>
              <a:buNone/>
            </a:pPr>
            <a:r>
              <a:rPr b="1" i="0" lang="en-US" sz="2700" u="none" cap="none" strike="noStrike">
                <a:solidFill>
                  <a:schemeClr val="dk1"/>
                </a:solidFill>
                <a:latin typeface="Lucida Sans"/>
                <a:ea typeface="Lucida Sans"/>
                <a:cs typeface="Lucida Sans"/>
                <a:sym typeface="Lucida Sans"/>
              </a:rPr>
              <a:t>Irregular</a:t>
            </a:r>
            <a:endParaRPr b="0" i="0" sz="1400" u="none" cap="none" strike="noStrike">
              <a:solidFill>
                <a:srgbClr val="000000"/>
              </a:solidFill>
              <a:latin typeface="Arial"/>
              <a:ea typeface="Arial"/>
              <a:cs typeface="Arial"/>
              <a:sym typeface="Arial"/>
            </a:endParaRPr>
          </a:p>
        </p:txBody>
      </p:sp>
      <p:sp>
        <p:nvSpPr>
          <p:cNvPr id="387" name="Google Shape;387;p40"/>
          <p:cNvSpPr/>
          <p:nvPr/>
        </p:nvSpPr>
        <p:spPr>
          <a:xfrm>
            <a:off x="3079089" y="5405437"/>
            <a:ext cx="2689200" cy="4854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2400"/>
              <a:buFont typeface="Lucida Sans"/>
              <a:buNone/>
            </a:pPr>
            <a:r>
              <a:rPr b="1" i="0" lang="en-US" sz="2400" u="none" cap="none" strike="noStrike">
                <a:solidFill>
                  <a:srgbClr val="000000"/>
                </a:solidFill>
                <a:latin typeface="Lucida Sans"/>
                <a:ea typeface="Lucida Sans"/>
                <a:cs typeface="Lucida Sans"/>
                <a:sym typeface="Lucida Sans"/>
              </a:rPr>
              <a:t>Less than 6mm</a:t>
            </a:r>
            <a:endParaRPr b="0" i="0" sz="1400" u="none" cap="none" strike="noStrike">
              <a:solidFill>
                <a:srgbClr val="000000"/>
              </a:solidFill>
              <a:latin typeface="Arial"/>
              <a:ea typeface="Arial"/>
              <a:cs typeface="Arial"/>
              <a:sym typeface="Arial"/>
            </a:endParaRPr>
          </a:p>
        </p:txBody>
      </p:sp>
      <p:sp>
        <p:nvSpPr>
          <p:cNvPr id="388" name="Google Shape;388;p40"/>
          <p:cNvSpPr/>
          <p:nvPr/>
        </p:nvSpPr>
        <p:spPr>
          <a:xfrm>
            <a:off x="6092164" y="5427662"/>
            <a:ext cx="2701800" cy="4854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2400"/>
              <a:buFont typeface="Lucida Sans"/>
              <a:buNone/>
            </a:pPr>
            <a:r>
              <a:rPr b="1" i="0" lang="en-US" sz="2400" u="none" cap="none" strike="noStrike">
                <a:solidFill>
                  <a:srgbClr val="000000"/>
                </a:solidFill>
                <a:latin typeface="Lucida Sans"/>
                <a:ea typeface="Lucida Sans"/>
                <a:cs typeface="Lucida Sans"/>
                <a:sym typeface="Lucida Sans"/>
              </a:rPr>
              <a:t>More than 6mm</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pic>
        <p:nvPicPr>
          <p:cNvPr id="393" name="Google Shape;393;p41"/>
          <p:cNvPicPr preferRelativeResize="0"/>
          <p:nvPr/>
        </p:nvPicPr>
        <p:blipFill rotWithShape="1">
          <a:blip r:embed="rId3">
            <a:alphaModFix/>
          </a:blip>
          <a:srcRect b="0" l="0" r="0" t="0"/>
          <a:stretch/>
        </p:blipFill>
        <p:spPr>
          <a:xfrm>
            <a:off x="0" y="5989245"/>
            <a:ext cx="12192000" cy="868755"/>
          </a:xfrm>
          <a:prstGeom prst="rect">
            <a:avLst/>
          </a:prstGeom>
          <a:noFill/>
          <a:ln>
            <a:noFill/>
          </a:ln>
        </p:spPr>
      </p:pic>
      <p:pic>
        <p:nvPicPr>
          <p:cNvPr id="394" name="Google Shape;394;p41"/>
          <p:cNvPicPr preferRelativeResize="0"/>
          <p:nvPr/>
        </p:nvPicPr>
        <p:blipFill rotWithShape="1">
          <a:blip r:embed="rId4">
            <a:alphaModFix/>
          </a:blip>
          <a:srcRect b="0" l="0" r="0" t="0"/>
          <a:stretch/>
        </p:blipFill>
        <p:spPr>
          <a:xfrm>
            <a:off x="1" y="1"/>
            <a:ext cx="1935803" cy="839520"/>
          </a:xfrm>
          <a:prstGeom prst="rect">
            <a:avLst/>
          </a:prstGeom>
          <a:noFill/>
          <a:ln>
            <a:noFill/>
          </a:ln>
        </p:spPr>
      </p:pic>
      <p:sp>
        <p:nvSpPr>
          <p:cNvPr id="395" name="Google Shape;395;p41"/>
          <p:cNvSpPr/>
          <p:nvPr/>
        </p:nvSpPr>
        <p:spPr>
          <a:xfrm>
            <a:off x="1638300" y="175130"/>
            <a:ext cx="8915400" cy="769200"/>
          </a:xfrm>
          <a:prstGeom prst="rect">
            <a:avLst/>
          </a:prstGeom>
          <a:no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44B9E8"/>
              </a:buClr>
              <a:buSzPts val="4000"/>
              <a:buFont typeface="Lucida Sans"/>
              <a:buNone/>
            </a:pPr>
            <a:r>
              <a:rPr b="1" i="0" lang="en-US" sz="4000" u="none" cap="none" strike="noStrike">
                <a:solidFill>
                  <a:srgbClr val="44B9E8"/>
                </a:solidFill>
                <a:latin typeface="Lucida Sans"/>
                <a:ea typeface="Lucida Sans"/>
                <a:cs typeface="Lucida Sans"/>
                <a:sym typeface="Lucida Sans"/>
              </a:rPr>
              <a:t>	E is for “Evolution”</a:t>
            </a:r>
            <a:endParaRPr b="0" i="0" sz="1400" u="none" cap="none" strike="noStrike">
              <a:solidFill>
                <a:srgbClr val="000000"/>
              </a:solidFill>
              <a:latin typeface="Arial"/>
              <a:ea typeface="Arial"/>
              <a:cs typeface="Arial"/>
              <a:sym typeface="Arial"/>
            </a:endParaRPr>
          </a:p>
        </p:txBody>
      </p:sp>
      <p:sp>
        <p:nvSpPr>
          <p:cNvPr id="396" name="Google Shape;396;p41"/>
          <p:cNvSpPr/>
          <p:nvPr/>
        </p:nvSpPr>
        <p:spPr>
          <a:xfrm>
            <a:off x="1409700" y="1580445"/>
            <a:ext cx="9144000" cy="497700"/>
          </a:xfrm>
          <a:prstGeom prst="rect">
            <a:avLst/>
          </a:prstGeom>
          <a:noFill/>
          <a:ln>
            <a:noFill/>
          </a:ln>
        </p:spPr>
        <p:txBody>
          <a:bodyPr anchorCtr="0" anchor="t" bIns="45700" lIns="45700" spcFirstLastPara="1" rIns="45700" wrap="square" tIns="45700">
            <a:noAutofit/>
          </a:bodyPr>
          <a:lstStyle/>
          <a:p>
            <a:pPr indent="0" lvl="0" marL="109537" marR="0" rtl="0" algn="ctr">
              <a:lnSpc>
                <a:spcPct val="100000"/>
              </a:lnSpc>
              <a:spcBef>
                <a:spcPts val="0"/>
              </a:spcBef>
              <a:spcAft>
                <a:spcPts val="0"/>
              </a:spcAft>
              <a:buClr>
                <a:srgbClr val="000000"/>
              </a:buClr>
              <a:buSzPts val="2700"/>
              <a:buFont typeface="Lucida Sans"/>
              <a:buNone/>
            </a:pPr>
            <a:r>
              <a:rPr b="0" i="0" lang="en-US" sz="2700" u="none" cap="none" strike="noStrike">
                <a:solidFill>
                  <a:srgbClr val="000000"/>
                </a:solidFill>
                <a:latin typeface="Lucida Sans"/>
                <a:ea typeface="Lucida Sans"/>
                <a:cs typeface="Lucida Sans"/>
                <a:sym typeface="Lucida Sans"/>
              </a:rPr>
              <a:t>Look for a </a:t>
            </a:r>
            <a:r>
              <a:rPr b="1" i="0" lang="en-US" sz="2700" u="none" cap="none" strike="noStrike">
                <a:solidFill>
                  <a:srgbClr val="000000"/>
                </a:solidFill>
                <a:latin typeface="Lucida Sans"/>
                <a:ea typeface="Lucida Sans"/>
                <a:cs typeface="Lucida Sans"/>
                <a:sym typeface="Lucida Sans"/>
              </a:rPr>
              <a:t>change</a:t>
            </a:r>
            <a:r>
              <a:rPr b="0" i="0" lang="en-US" sz="2700" u="none" cap="none" strike="noStrike">
                <a:solidFill>
                  <a:srgbClr val="000000"/>
                </a:solidFill>
                <a:latin typeface="Lucida Sans"/>
                <a:ea typeface="Lucida Sans"/>
                <a:cs typeface="Lucida Sans"/>
                <a:sym typeface="Lucida Sans"/>
              </a:rPr>
              <a:t> in colour, size, shape </a:t>
            </a:r>
            <a:endParaRPr b="0" i="0" sz="1400" u="none" cap="none" strike="noStrike">
              <a:solidFill>
                <a:srgbClr val="000000"/>
              </a:solidFill>
              <a:latin typeface="Arial"/>
              <a:ea typeface="Arial"/>
              <a:cs typeface="Arial"/>
              <a:sym typeface="Arial"/>
            </a:endParaRPr>
          </a:p>
        </p:txBody>
      </p:sp>
      <p:pic>
        <p:nvPicPr>
          <p:cNvPr id="397" name="Google Shape;397;p41"/>
          <p:cNvPicPr preferRelativeResize="0"/>
          <p:nvPr/>
        </p:nvPicPr>
        <p:blipFill rotWithShape="1">
          <a:blip r:embed="rId5">
            <a:alphaModFix/>
          </a:blip>
          <a:srcRect b="0" l="0" r="0" t="0"/>
          <a:stretch/>
        </p:blipFill>
        <p:spPr>
          <a:xfrm>
            <a:off x="1943100" y="2875845"/>
            <a:ext cx="8143875" cy="198278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id="113" name="Google Shape;113;p15"/>
          <p:cNvPicPr preferRelativeResize="0"/>
          <p:nvPr/>
        </p:nvPicPr>
        <p:blipFill rotWithShape="1">
          <a:blip r:embed="rId3">
            <a:alphaModFix/>
          </a:blip>
          <a:srcRect b="0" l="0" r="0" t="0"/>
          <a:stretch/>
        </p:blipFill>
        <p:spPr>
          <a:xfrm>
            <a:off x="0" y="5989245"/>
            <a:ext cx="12192000" cy="868755"/>
          </a:xfrm>
          <a:prstGeom prst="rect">
            <a:avLst/>
          </a:prstGeom>
          <a:noFill/>
          <a:ln>
            <a:noFill/>
          </a:ln>
        </p:spPr>
      </p:pic>
      <p:sp>
        <p:nvSpPr>
          <p:cNvPr id="114" name="Google Shape;114;p15"/>
          <p:cNvSpPr/>
          <p:nvPr/>
        </p:nvSpPr>
        <p:spPr>
          <a:xfrm>
            <a:off x="2946401" y="4631975"/>
            <a:ext cx="3211500" cy="417300"/>
          </a:xfrm>
          <a:prstGeom prst="rect">
            <a:avLst/>
          </a:prstGeom>
          <a:solidFill>
            <a:schemeClr val="lt1"/>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chemeClr val="lt1"/>
              </a:solidFill>
              <a:latin typeface="Arial"/>
              <a:ea typeface="Arial"/>
              <a:cs typeface="Arial"/>
              <a:sym typeface="Arial"/>
            </a:endParaRPr>
          </a:p>
        </p:txBody>
      </p:sp>
      <p:sp>
        <p:nvSpPr>
          <p:cNvPr id="115" name="Google Shape;115;p15"/>
          <p:cNvSpPr/>
          <p:nvPr/>
        </p:nvSpPr>
        <p:spPr>
          <a:xfrm>
            <a:off x="2943275" y="3732100"/>
            <a:ext cx="3211500" cy="417300"/>
          </a:xfrm>
          <a:prstGeom prst="rect">
            <a:avLst/>
          </a:prstGeom>
          <a:solidFill>
            <a:schemeClr val="lt1"/>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chemeClr val="lt1"/>
              </a:solidFill>
              <a:latin typeface="Arial"/>
              <a:ea typeface="Arial"/>
              <a:cs typeface="Arial"/>
              <a:sym typeface="Arial"/>
            </a:endParaRPr>
          </a:p>
        </p:txBody>
      </p:sp>
      <p:sp>
        <p:nvSpPr>
          <p:cNvPr id="116" name="Google Shape;116;p15"/>
          <p:cNvSpPr/>
          <p:nvPr/>
        </p:nvSpPr>
        <p:spPr>
          <a:xfrm>
            <a:off x="2949500" y="3336425"/>
            <a:ext cx="3205200" cy="417300"/>
          </a:xfrm>
          <a:prstGeom prst="rect">
            <a:avLst/>
          </a:prstGeom>
          <a:solidFill>
            <a:schemeClr val="lt1"/>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chemeClr val="lt1"/>
              </a:solidFill>
              <a:latin typeface="Arial"/>
              <a:ea typeface="Arial"/>
              <a:cs typeface="Arial"/>
              <a:sym typeface="Arial"/>
            </a:endParaRPr>
          </a:p>
        </p:txBody>
      </p:sp>
      <p:sp>
        <p:nvSpPr>
          <p:cNvPr id="117" name="Google Shape;117;p15"/>
          <p:cNvSpPr/>
          <p:nvPr/>
        </p:nvSpPr>
        <p:spPr>
          <a:xfrm>
            <a:off x="3098793" y="2019300"/>
            <a:ext cx="4263000" cy="4195800"/>
          </a:xfrm>
          <a:prstGeom prst="rect">
            <a:avLst/>
          </a:prstGeom>
          <a:noFill/>
          <a:ln>
            <a:noFill/>
          </a:ln>
        </p:spPr>
        <p:txBody>
          <a:bodyPr anchorCtr="0" anchor="t" bIns="45700" lIns="45700" spcFirstLastPara="1" rIns="45700" wrap="square" tIns="45700">
            <a:noAutofit/>
          </a:bodyPr>
          <a:lstStyle/>
          <a:p>
            <a:pPr indent="-514350" lvl="0" marL="514350" marR="0" rtl="0" algn="l">
              <a:lnSpc>
                <a:spcPct val="100000"/>
              </a:lnSpc>
              <a:spcBef>
                <a:spcPts val="0"/>
              </a:spcBef>
              <a:spcAft>
                <a:spcPts val="0"/>
              </a:spcAft>
              <a:buClr>
                <a:srgbClr val="000000"/>
              </a:buClr>
              <a:buSzPts val="2500"/>
              <a:buFont typeface="Lucida Sans"/>
              <a:buAutoNum type="alphaUcPeriod"/>
            </a:pPr>
            <a:r>
              <a:rPr lang="en-US" sz="2500">
                <a:latin typeface="Lucida Sans"/>
                <a:ea typeface="Lucida Sans"/>
                <a:cs typeface="Lucida Sans"/>
                <a:sym typeface="Lucida Sans"/>
              </a:rPr>
              <a:t>Eczema</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400"/>
              </a:spcBef>
              <a:spcAft>
                <a:spcPts val="0"/>
              </a:spcAft>
              <a:buClr>
                <a:srgbClr val="000000"/>
              </a:buClr>
              <a:buSzPts val="2500"/>
              <a:buFont typeface="Lucida Sans"/>
              <a:buAutoNum type="alphaUcPeriod"/>
            </a:pPr>
            <a:r>
              <a:rPr lang="en-US" sz="2500">
                <a:latin typeface="Lucida Sans"/>
                <a:ea typeface="Lucida Sans"/>
                <a:cs typeface="Lucida Sans"/>
                <a:sym typeface="Lucida Sans"/>
              </a:rPr>
              <a:t>Body Lotions</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400"/>
              </a:spcBef>
              <a:spcAft>
                <a:spcPts val="0"/>
              </a:spcAft>
              <a:buClr>
                <a:srgbClr val="000000"/>
              </a:buClr>
              <a:buSzPts val="2500"/>
              <a:buFont typeface="Lucida Sans"/>
              <a:buAutoNum type="alphaUcPeriod"/>
            </a:pPr>
            <a:r>
              <a:rPr lang="en-US" sz="2500">
                <a:latin typeface="Lucida Sans"/>
                <a:ea typeface="Lucida Sans"/>
                <a:cs typeface="Lucida Sans"/>
                <a:sym typeface="Lucida Sans"/>
              </a:rPr>
              <a:t>Spray Tans</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400"/>
              </a:spcBef>
              <a:spcAft>
                <a:spcPts val="0"/>
              </a:spcAft>
              <a:buClr>
                <a:srgbClr val="000000"/>
              </a:buClr>
              <a:buSzPts val="2500"/>
              <a:buFont typeface="Lucida Sans"/>
              <a:buAutoNum type="alphaUcPeriod"/>
            </a:pPr>
            <a:r>
              <a:rPr b="0" i="0" lang="en-US" sz="2500" u="none" cap="none" strike="noStrike">
                <a:solidFill>
                  <a:srgbClr val="000000"/>
                </a:solidFill>
                <a:latin typeface="Lucida Sans"/>
                <a:ea typeface="Lucida Sans"/>
                <a:cs typeface="Lucida Sans"/>
                <a:sym typeface="Lucida Sans"/>
              </a:rPr>
              <a:t>UV Radiation</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400"/>
              </a:spcBef>
              <a:spcAft>
                <a:spcPts val="0"/>
              </a:spcAft>
              <a:buClr>
                <a:srgbClr val="000000"/>
              </a:buClr>
              <a:buSzPts val="2500"/>
              <a:buFont typeface="Lucida Sans"/>
              <a:buAutoNum type="alphaUcPeriod"/>
            </a:pPr>
            <a:r>
              <a:rPr b="0" i="0" lang="en-US" sz="2500" u="none" cap="none" strike="noStrike">
                <a:solidFill>
                  <a:srgbClr val="000000"/>
                </a:solidFill>
                <a:latin typeface="Lucida Sans"/>
                <a:ea typeface="Lucida Sans"/>
                <a:cs typeface="Lucida Sans"/>
                <a:sym typeface="Lucida Sans"/>
              </a:rPr>
              <a:t>Tanning Beds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400"/>
              </a:spcBef>
              <a:spcAft>
                <a:spcPts val="0"/>
              </a:spcAft>
              <a:buClr>
                <a:srgbClr val="000000"/>
              </a:buClr>
              <a:buSzPts val="2500"/>
              <a:buFont typeface="Lucida Sans"/>
              <a:buAutoNum type="alphaUcPeriod"/>
            </a:pPr>
            <a:r>
              <a:rPr lang="en-US" sz="2500">
                <a:latin typeface="Lucida Sans"/>
                <a:ea typeface="Lucida Sans"/>
                <a:cs typeface="Lucida Sans"/>
                <a:sym typeface="Lucida Sans"/>
              </a:rPr>
              <a:t>High Cholesterol</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400"/>
              </a:spcBef>
              <a:spcAft>
                <a:spcPts val="0"/>
              </a:spcAft>
              <a:buClr>
                <a:srgbClr val="000000"/>
              </a:buClr>
              <a:buSzPts val="2500"/>
              <a:buFont typeface="Lucida Sans"/>
              <a:buAutoNum type="alphaUcPeriod"/>
            </a:pPr>
            <a:r>
              <a:rPr b="0" i="0" lang="en-US" sz="2500" u="none" cap="none" strike="noStrike">
                <a:solidFill>
                  <a:srgbClr val="000000"/>
                </a:solidFill>
                <a:latin typeface="Lucida Sans"/>
                <a:ea typeface="Lucida Sans"/>
                <a:cs typeface="Lucida Sans"/>
                <a:sym typeface="Lucida Sans"/>
              </a:rPr>
              <a:t>DNA mutations</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400"/>
              </a:spcBef>
              <a:spcAft>
                <a:spcPts val="0"/>
              </a:spcAft>
              <a:buClr>
                <a:srgbClr val="000000"/>
              </a:buClr>
              <a:buSzPts val="2500"/>
              <a:buFont typeface="Lucida Sans"/>
              <a:buAutoNum type="alphaUcPeriod"/>
            </a:pPr>
            <a:r>
              <a:rPr b="0" i="0" lang="en-US" sz="2500" u="none" cap="none" strike="noStrike">
                <a:solidFill>
                  <a:srgbClr val="000000"/>
                </a:solidFill>
                <a:latin typeface="Lucida Sans"/>
                <a:ea typeface="Lucida Sans"/>
                <a:cs typeface="Lucida Sans"/>
                <a:sym typeface="Lucida Sans"/>
              </a:rPr>
              <a:t>Microwave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400"/>
              </a:spcBef>
              <a:spcAft>
                <a:spcPts val="0"/>
              </a:spcAft>
              <a:buClr>
                <a:srgbClr val="000000"/>
              </a:buClr>
              <a:buSzPts val="2700"/>
              <a:buFont typeface="Lucida Sans"/>
              <a:buNone/>
            </a:pPr>
            <a:r>
              <a:t/>
            </a:r>
            <a:endParaRPr b="0" i="0" sz="2700" u="none" cap="none" strike="noStrike">
              <a:solidFill>
                <a:srgbClr val="000000"/>
              </a:solidFill>
              <a:latin typeface="Calibri"/>
              <a:ea typeface="Calibri"/>
              <a:cs typeface="Calibri"/>
              <a:sym typeface="Calibri"/>
            </a:endParaRPr>
          </a:p>
          <a:p>
            <a:pPr indent="-514350" lvl="0" marL="514350" marR="0" rtl="0" algn="ctr">
              <a:lnSpc>
                <a:spcPct val="90000"/>
              </a:lnSpc>
              <a:spcBef>
                <a:spcPts val="400"/>
              </a:spcBef>
              <a:spcAft>
                <a:spcPts val="0"/>
              </a:spcAft>
              <a:buClr>
                <a:srgbClr val="000000"/>
              </a:buClr>
              <a:buSzPts val="2700"/>
              <a:buFont typeface="Lucida Sans"/>
              <a:buNone/>
            </a:pPr>
            <a:r>
              <a:t/>
            </a:r>
            <a:endParaRPr b="0" i="0" sz="2700" u="none" cap="none" strike="noStrike">
              <a:solidFill>
                <a:srgbClr val="000000"/>
              </a:solidFill>
              <a:latin typeface="Calibri"/>
              <a:ea typeface="Calibri"/>
              <a:cs typeface="Calibri"/>
              <a:sym typeface="Calibri"/>
            </a:endParaRPr>
          </a:p>
        </p:txBody>
      </p:sp>
      <p:sp>
        <p:nvSpPr>
          <p:cNvPr id="118" name="Google Shape;118;p15"/>
          <p:cNvSpPr/>
          <p:nvPr/>
        </p:nvSpPr>
        <p:spPr>
          <a:xfrm>
            <a:off x="0" y="309550"/>
            <a:ext cx="12192000" cy="7080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2DA2BF"/>
              </a:buClr>
              <a:buSzPts val="4000"/>
              <a:buFont typeface="Lucida Sans"/>
              <a:buNone/>
            </a:pPr>
            <a:r>
              <a:rPr b="1" i="0" lang="en-US" sz="4000" u="none" cap="none" strike="noStrike">
                <a:solidFill>
                  <a:srgbClr val="2DA2BF"/>
                </a:solidFill>
                <a:latin typeface="Lucida Sans"/>
                <a:ea typeface="Lucida Sans"/>
                <a:cs typeface="Lucida Sans"/>
                <a:sym typeface="Lucida Sans"/>
              </a:rPr>
              <a:t>		What Causes Skin Cancer?</a:t>
            </a:r>
            <a:endParaRPr b="0" i="0" sz="1400" u="none" cap="none" strike="noStrike">
              <a:solidFill>
                <a:srgbClr val="000000"/>
              </a:solidFill>
              <a:latin typeface="Arial"/>
              <a:ea typeface="Arial"/>
              <a:cs typeface="Arial"/>
              <a:sym typeface="Arial"/>
            </a:endParaRPr>
          </a:p>
        </p:txBody>
      </p:sp>
      <p:pic>
        <p:nvPicPr>
          <p:cNvPr id="119" name="Google Shape;119;p15"/>
          <p:cNvPicPr preferRelativeResize="0"/>
          <p:nvPr/>
        </p:nvPicPr>
        <p:blipFill rotWithShape="1">
          <a:blip r:embed="rId4">
            <a:alphaModFix/>
          </a:blip>
          <a:srcRect b="0" l="0" r="0" t="0"/>
          <a:stretch/>
        </p:blipFill>
        <p:spPr>
          <a:xfrm>
            <a:off x="1" y="1"/>
            <a:ext cx="1935803" cy="83952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
                                        </p:tgtEl>
                                        <p:attrNameLst>
                                          <p:attrName>style.visibility</p:attrName>
                                        </p:attrNameLst>
                                      </p:cBhvr>
                                      <p:to>
                                        <p:strVal val="visible"/>
                                      </p:to>
                                    </p:set>
                                    <p:animEffect filter="fade" transition="in">
                                      <p:cBhvr>
                                        <p:cTn dur="1000"/>
                                        <p:tgtEl>
                                          <p:spTgt spid="1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
                                        </p:tgtEl>
                                        <p:attrNameLst>
                                          <p:attrName>style.visibility</p:attrName>
                                        </p:attrNameLst>
                                      </p:cBhvr>
                                      <p:to>
                                        <p:strVal val="visible"/>
                                      </p:to>
                                    </p:set>
                                    <p:animEffect filter="fade" transition="in">
                                      <p:cBhvr>
                                        <p:cTn dur="1000"/>
                                        <p:tgtEl>
                                          <p:spTgt spid="1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
                                        </p:tgtEl>
                                        <p:attrNameLst>
                                          <p:attrName>style.visibility</p:attrName>
                                        </p:attrNameLst>
                                      </p:cBhvr>
                                      <p:to>
                                        <p:strVal val="visible"/>
                                      </p:to>
                                    </p:set>
                                    <p:animEffect filter="fade" transition="in">
                                      <p:cBhvr>
                                        <p:cTn dur="1000"/>
                                        <p:tgtEl>
                                          <p:spTgt spid="1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pic>
        <p:nvPicPr>
          <p:cNvPr id="402" name="Google Shape;402;p42"/>
          <p:cNvPicPr preferRelativeResize="0"/>
          <p:nvPr/>
        </p:nvPicPr>
        <p:blipFill rotWithShape="1">
          <a:blip r:embed="rId3">
            <a:alphaModFix/>
          </a:blip>
          <a:srcRect b="0" l="0" r="0" t="0"/>
          <a:stretch/>
        </p:blipFill>
        <p:spPr>
          <a:xfrm>
            <a:off x="0" y="5989245"/>
            <a:ext cx="12192000" cy="868755"/>
          </a:xfrm>
          <a:prstGeom prst="rect">
            <a:avLst/>
          </a:prstGeom>
          <a:noFill/>
          <a:ln>
            <a:noFill/>
          </a:ln>
        </p:spPr>
      </p:pic>
      <p:pic>
        <p:nvPicPr>
          <p:cNvPr id="403" name="Google Shape;403;p42"/>
          <p:cNvPicPr preferRelativeResize="0"/>
          <p:nvPr/>
        </p:nvPicPr>
        <p:blipFill rotWithShape="1">
          <a:blip r:embed="rId4">
            <a:alphaModFix/>
          </a:blip>
          <a:srcRect b="0" l="0" r="0" t="0"/>
          <a:stretch/>
        </p:blipFill>
        <p:spPr>
          <a:xfrm>
            <a:off x="1" y="1"/>
            <a:ext cx="1935802" cy="839520"/>
          </a:xfrm>
          <a:prstGeom prst="rect">
            <a:avLst/>
          </a:prstGeom>
          <a:noFill/>
          <a:ln>
            <a:noFill/>
          </a:ln>
        </p:spPr>
      </p:pic>
      <p:sp>
        <p:nvSpPr>
          <p:cNvPr id="404" name="Google Shape;404;p42"/>
          <p:cNvSpPr/>
          <p:nvPr/>
        </p:nvSpPr>
        <p:spPr>
          <a:xfrm>
            <a:off x="1638300" y="175130"/>
            <a:ext cx="8915400" cy="769200"/>
          </a:xfrm>
          <a:prstGeom prst="rect">
            <a:avLst/>
          </a:prstGeom>
          <a:no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44B9E8"/>
              </a:buClr>
              <a:buSzPts val="4000"/>
              <a:buFont typeface="Lucida Sans"/>
              <a:buNone/>
            </a:pPr>
            <a:r>
              <a:rPr b="1" lang="en-US" sz="4000">
                <a:solidFill>
                  <a:srgbClr val="44B9E8"/>
                </a:solidFill>
                <a:latin typeface="Lucida Sans"/>
                <a:ea typeface="Lucida Sans"/>
                <a:cs typeface="Lucida Sans"/>
                <a:sym typeface="Lucida Sans"/>
              </a:rPr>
              <a:t>Dark Skin</a:t>
            </a:r>
            <a:endParaRPr b="0" i="0" sz="1400" u="none" cap="none" strike="noStrike">
              <a:solidFill>
                <a:srgbClr val="000000"/>
              </a:solidFill>
              <a:latin typeface="Arial"/>
              <a:ea typeface="Arial"/>
              <a:cs typeface="Arial"/>
              <a:sym typeface="Arial"/>
            </a:endParaRPr>
          </a:p>
        </p:txBody>
      </p:sp>
      <p:sp>
        <p:nvSpPr>
          <p:cNvPr id="405" name="Google Shape;405;p42"/>
          <p:cNvSpPr/>
          <p:nvPr/>
        </p:nvSpPr>
        <p:spPr>
          <a:xfrm>
            <a:off x="213600" y="1000338"/>
            <a:ext cx="11764800" cy="4932900"/>
          </a:xfrm>
          <a:prstGeom prst="rect">
            <a:avLst/>
          </a:prstGeom>
          <a:noFill/>
          <a:ln>
            <a:noFill/>
          </a:ln>
        </p:spPr>
        <p:txBody>
          <a:bodyPr anchorCtr="0" anchor="t" bIns="45700" lIns="45700" spcFirstLastPara="1" rIns="45700" wrap="square" tIns="45700">
            <a:noAutofit/>
          </a:bodyPr>
          <a:lstStyle/>
          <a:p>
            <a:pPr indent="0" lvl="0" marL="109537" marR="0" rtl="0" algn="l">
              <a:lnSpc>
                <a:spcPct val="100000"/>
              </a:lnSpc>
              <a:spcBef>
                <a:spcPts val="0"/>
              </a:spcBef>
              <a:spcAft>
                <a:spcPts val="0"/>
              </a:spcAft>
              <a:buClr>
                <a:srgbClr val="000000"/>
              </a:buClr>
              <a:buSzPts val="2700"/>
              <a:buFont typeface="Lucida Sans"/>
              <a:buNone/>
            </a:pPr>
            <a:r>
              <a:rPr lang="en-US" sz="2500">
                <a:latin typeface="Lucida Sans"/>
                <a:ea typeface="Lucida Sans"/>
                <a:cs typeface="Lucida Sans"/>
                <a:sym typeface="Lucida Sans"/>
              </a:rPr>
              <a:t>People with darker skin have a harder time finding skin cancer on their skin, and are sometimes diagnosed at a later stage because of this.</a:t>
            </a:r>
            <a:endParaRPr sz="2500">
              <a:latin typeface="Lucida Sans"/>
              <a:ea typeface="Lucida Sans"/>
              <a:cs typeface="Lucida Sans"/>
              <a:sym typeface="Lucida Sans"/>
            </a:endParaRPr>
          </a:p>
          <a:p>
            <a:pPr indent="0" lvl="0" marL="109537" marR="0" rtl="0" algn="l">
              <a:lnSpc>
                <a:spcPct val="100000"/>
              </a:lnSpc>
              <a:spcBef>
                <a:spcPts val="0"/>
              </a:spcBef>
              <a:spcAft>
                <a:spcPts val="0"/>
              </a:spcAft>
              <a:buClr>
                <a:srgbClr val="000000"/>
              </a:buClr>
              <a:buSzPts val="2700"/>
              <a:buFont typeface="Lucida Sans"/>
              <a:buNone/>
            </a:pPr>
            <a:r>
              <a:t/>
            </a:r>
            <a:endParaRPr sz="1800">
              <a:latin typeface="Lucida Sans"/>
              <a:ea typeface="Lucida Sans"/>
              <a:cs typeface="Lucida Sans"/>
              <a:sym typeface="Lucida Sans"/>
            </a:endParaRPr>
          </a:p>
          <a:p>
            <a:pPr indent="0" lvl="0" marL="109537" marR="0" rtl="0" algn="l">
              <a:lnSpc>
                <a:spcPct val="100000"/>
              </a:lnSpc>
              <a:spcBef>
                <a:spcPts val="0"/>
              </a:spcBef>
              <a:spcAft>
                <a:spcPts val="0"/>
              </a:spcAft>
              <a:buClr>
                <a:srgbClr val="000000"/>
              </a:buClr>
              <a:buSzPts val="2700"/>
              <a:buFont typeface="Lucida Sans"/>
              <a:buNone/>
            </a:pPr>
            <a:r>
              <a:rPr lang="en-US" sz="2500">
                <a:latin typeface="Lucida Sans"/>
                <a:ea typeface="Lucida Sans"/>
                <a:cs typeface="Lucida Sans"/>
                <a:sym typeface="Lucida Sans"/>
              </a:rPr>
              <a:t>If you have darker skin, look for:</a:t>
            </a:r>
            <a:endParaRPr sz="2500">
              <a:latin typeface="Lucida Sans"/>
              <a:ea typeface="Lucida Sans"/>
              <a:cs typeface="Lucida Sans"/>
              <a:sym typeface="Lucida Sans"/>
            </a:endParaRPr>
          </a:p>
          <a:p>
            <a:pPr indent="-368300" lvl="0" marL="914400" rtl="0" algn="l">
              <a:lnSpc>
                <a:spcPct val="115000"/>
              </a:lnSpc>
              <a:spcBef>
                <a:spcPts val="0"/>
              </a:spcBef>
              <a:spcAft>
                <a:spcPts val="0"/>
              </a:spcAft>
              <a:buClr>
                <a:schemeClr val="dk1"/>
              </a:buClr>
              <a:buSzPts val="2200"/>
              <a:buChar char="●"/>
            </a:pPr>
            <a:r>
              <a:rPr lang="en-US" sz="2200">
                <a:solidFill>
                  <a:schemeClr val="dk1"/>
                </a:solidFill>
                <a:highlight>
                  <a:schemeClr val="lt1"/>
                </a:highlight>
              </a:rPr>
              <a:t>Dark spot, growth, or darker patch of skin that is growing, bleeding, or changing in any way</a:t>
            </a:r>
            <a:endParaRPr sz="2200">
              <a:solidFill>
                <a:schemeClr val="dk1"/>
              </a:solidFill>
              <a:highlight>
                <a:schemeClr val="lt1"/>
              </a:highlight>
            </a:endParaRPr>
          </a:p>
          <a:p>
            <a:pPr indent="-368300" lvl="0" marL="914400" rtl="0" algn="l">
              <a:lnSpc>
                <a:spcPct val="115000"/>
              </a:lnSpc>
              <a:spcBef>
                <a:spcPts val="0"/>
              </a:spcBef>
              <a:spcAft>
                <a:spcPts val="0"/>
              </a:spcAft>
              <a:buClr>
                <a:schemeClr val="dk1"/>
              </a:buClr>
              <a:buSzPts val="2200"/>
              <a:buChar char="●"/>
            </a:pPr>
            <a:r>
              <a:rPr lang="en-US" sz="2200">
                <a:solidFill>
                  <a:schemeClr val="dk1"/>
                </a:solidFill>
                <a:highlight>
                  <a:schemeClr val="lt1"/>
                </a:highlight>
              </a:rPr>
              <a:t>Sore that won’t heal — or heals and returns, or has a hard time healing</a:t>
            </a:r>
            <a:endParaRPr sz="2200">
              <a:solidFill>
                <a:schemeClr val="dk1"/>
              </a:solidFill>
              <a:highlight>
                <a:schemeClr val="lt1"/>
              </a:highlight>
            </a:endParaRPr>
          </a:p>
          <a:p>
            <a:pPr indent="-368300" lvl="0" marL="914400" rtl="0" algn="l">
              <a:lnSpc>
                <a:spcPct val="115000"/>
              </a:lnSpc>
              <a:spcBef>
                <a:spcPts val="0"/>
              </a:spcBef>
              <a:spcAft>
                <a:spcPts val="0"/>
              </a:spcAft>
              <a:buClr>
                <a:schemeClr val="dk1"/>
              </a:buClr>
              <a:buSzPts val="2200"/>
              <a:buChar char="●"/>
            </a:pPr>
            <a:r>
              <a:rPr lang="en-US" sz="2200">
                <a:solidFill>
                  <a:schemeClr val="dk1"/>
                </a:solidFill>
                <a:highlight>
                  <a:schemeClr val="lt1"/>
                </a:highlight>
              </a:rPr>
              <a:t>Patch of skin that feels rough and dry (and won’t go away)</a:t>
            </a:r>
            <a:endParaRPr sz="2200">
              <a:solidFill>
                <a:schemeClr val="dk1"/>
              </a:solidFill>
              <a:highlight>
                <a:schemeClr val="lt1"/>
              </a:highlight>
            </a:endParaRPr>
          </a:p>
          <a:p>
            <a:pPr indent="-368300" lvl="0" marL="914400" rtl="0" algn="l">
              <a:lnSpc>
                <a:spcPct val="115000"/>
              </a:lnSpc>
              <a:spcBef>
                <a:spcPts val="0"/>
              </a:spcBef>
              <a:spcAft>
                <a:spcPts val="0"/>
              </a:spcAft>
              <a:buClr>
                <a:schemeClr val="dk1"/>
              </a:buClr>
              <a:buSzPts val="2200"/>
              <a:buChar char="●"/>
            </a:pPr>
            <a:r>
              <a:rPr lang="en-US" sz="2200">
                <a:solidFill>
                  <a:schemeClr val="dk1"/>
                </a:solidFill>
                <a:highlight>
                  <a:schemeClr val="lt1"/>
                </a:highlight>
              </a:rPr>
              <a:t>Dark line underneath or around a fingernail or toenail</a:t>
            </a:r>
            <a:endParaRPr sz="2200">
              <a:solidFill>
                <a:schemeClr val="dk1"/>
              </a:solidFill>
              <a:highlight>
                <a:schemeClr val="lt1"/>
              </a:highlight>
            </a:endParaRPr>
          </a:p>
          <a:p>
            <a:pPr indent="0" lvl="0" marL="914400" marR="0" rtl="0" algn="l">
              <a:lnSpc>
                <a:spcPct val="100000"/>
              </a:lnSpc>
              <a:spcBef>
                <a:spcPts val="1200"/>
              </a:spcBef>
              <a:spcAft>
                <a:spcPts val="0"/>
              </a:spcAft>
              <a:buNone/>
            </a:pPr>
            <a:r>
              <a:t/>
            </a:r>
            <a:endParaRPr sz="2700">
              <a:latin typeface="Lucida Sans"/>
              <a:ea typeface="Lucida Sans"/>
              <a:cs typeface="Lucida Sans"/>
              <a:sym typeface="Lucida Sans"/>
            </a:endParaRPr>
          </a:p>
        </p:txBody>
      </p:sp>
      <p:pic>
        <p:nvPicPr>
          <p:cNvPr id="406" name="Google Shape;406;p42"/>
          <p:cNvPicPr preferRelativeResize="0"/>
          <p:nvPr/>
        </p:nvPicPr>
        <p:blipFill>
          <a:blip r:embed="rId5">
            <a:alphaModFix/>
          </a:blip>
          <a:stretch>
            <a:fillRect/>
          </a:stretch>
        </p:blipFill>
        <p:spPr>
          <a:xfrm flipH="1" rot="10800000">
            <a:off x="2661575" y="4420400"/>
            <a:ext cx="5356505" cy="1568850"/>
          </a:xfrm>
          <a:prstGeom prst="rect">
            <a:avLst/>
          </a:prstGeom>
          <a:noFill/>
          <a:ln>
            <a:noFill/>
          </a:ln>
        </p:spPr>
      </p:pic>
      <p:pic>
        <p:nvPicPr>
          <p:cNvPr id="407" name="Google Shape;407;p42"/>
          <p:cNvPicPr preferRelativeResize="0"/>
          <p:nvPr/>
        </p:nvPicPr>
        <p:blipFill>
          <a:blip r:embed="rId6">
            <a:alphaModFix/>
          </a:blip>
          <a:stretch>
            <a:fillRect/>
          </a:stretch>
        </p:blipFill>
        <p:spPr>
          <a:xfrm>
            <a:off x="8013785" y="4436889"/>
            <a:ext cx="1481915" cy="151200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pic>
        <p:nvPicPr>
          <p:cNvPr id="413" name="Google Shape;413;p43"/>
          <p:cNvPicPr preferRelativeResize="0"/>
          <p:nvPr/>
        </p:nvPicPr>
        <p:blipFill rotWithShape="1">
          <a:blip r:embed="rId3">
            <a:alphaModFix/>
          </a:blip>
          <a:srcRect b="0" l="0" r="0" t="0"/>
          <a:stretch/>
        </p:blipFill>
        <p:spPr>
          <a:xfrm>
            <a:off x="0" y="5989245"/>
            <a:ext cx="12192000" cy="868755"/>
          </a:xfrm>
          <a:prstGeom prst="rect">
            <a:avLst/>
          </a:prstGeom>
          <a:noFill/>
          <a:ln>
            <a:noFill/>
          </a:ln>
        </p:spPr>
      </p:pic>
      <p:pic>
        <p:nvPicPr>
          <p:cNvPr id="414" name="Google Shape;414;p43"/>
          <p:cNvPicPr preferRelativeResize="0"/>
          <p:nvPr/>
        </p:nvPicPr>
        <p:blipFill rotWithShape="1">
          <a:blip r:embed="rId4">
            <a:alphaModFix/>
          </a:blip>
          <a:srcRect b="0" l="0" r="0" t="0"/>
          <a:stretch/>
        </p:blipFill>
        <p:spPr>
          <a:xfrm>
            <a:off x="1" y="1"/>
            <a:ext cx="1935803" cy="839520"/>
          </a:xfrm>
          <a:prstGeom prst="rect">
            <a:avLst/>
          </a:prstGeom>
          <a:noFill/>
          <a:ln>
            <a:noFill/>
          </a:ln>
        </p:spPr>
      </p:pic>
      <p:sp>
        <p:nvSpPr>
          <p:cNvPr id="415" name="Google Shape;415;p43"/>
          <p:cNvSpPr/>
          <p:nvPr/>
        </p:nvSpPr>
        <p:spPr>
          <a:xfrm>
            <a:off x="1981200" y="2482409"/>
            <a:ext cx="8229600" cy="781200"/>
          </a:xfrm>
          <a:prstGeom prst="rect">
            <a:avLst/>
          </a:prstGeom>
          <a:no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44B9E8"/>
              </a:buClr>
              <a:buSzPts val="4100"/>
              <a:buFont typeface="Lucida Sans"/>
              <a:buNone/>
            </a:pPr>
            <a:r>
              <a:rPr b="1" i="0" lang="en-US" sz="4100" u="none" cap="none" strike="noStrike">
                <a:solidFill>
                  <a:srgbClr val="44B9E8"/>
                </a:solidFill>
                <a:latin typeface="Lucida Sans"/>
                <a:ea typeface="Lucida Sans"/>
                <a:cs typeface="Lucida Sans"/>
                <a:sym typeface="Lucida Sans"/>
              </a:rPr>
              <a:t>True or False?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pic>
        <p:nvPicPr>
          <p:cNvPr id="421" name="Google Shape;421;p44"/>
          <p:cNvPicPr preferRelativeResize="0"/>
          <p:nvPr/>
        </p:nvPicPr>
        <p:blipFill rotWithShape="1">
          <a:blip r:embed="rId3">
            <a:alphaModFix/>
          </a:blip>
          <a:srcRect b="0" l="0" r="0" t="0"/>
          <a:stretch/>
        </p:blipFill>
        <p:spPr>
          <a:xfrm>
            <a:off x="0" y="5989245"/>
            <a:ext cx="12192000" cy="868755"/>
          </a:xfrm>
          <a:prstGeom prst="rect">
            <a:avLst/>
          </a:prstGeom>
          <a:noFill/>
          <a:ln>
            <a:noFill/>
          </a:ln>
        </p:spPr>
      </p:pic>
      <p:pic>
        <p:nvPicPr>
          <p:cNvPr id="422" name="Google Shape;422;p44"/>
          <p:cNvPicPr preferRelativeResize="0"/>
          <p:nvPr/>
        </p:nvPicPr>
        <p:blipFill rotWithShape="1">
          <a:blip r:embed="rId4">
            <a:alphaModFix/>
          </a:blip>
          <a:srcRect b="0" l="0" r="0" t="0"/>
          <a:stretch/>
        </p:blipFill>
        <p:spPr>
          <a:xfrm>
            <a:off x="1" y="1"/>
            <a:ext cx="1935803" cy="839520"/>
          </a:xfrm>
          <a:prstGeom prst="rect">
            <a:avLst/>
          </a:prstGeom>
          <a:noFill/>
          <a:ln>
            <a:noFill/>
          </a:ln>
        </p:spPr>
      </p:pic>
      <p:sp>
        <p:nvSpPr>
          <p:cNvPr id="423" name="Google Shape;423;p44"/>
          <p:cNvSpPr/>
          <p:nvPr/>
        </p:nvSpPr>
        <p:spPr>
          <a:xfrm>
            <a:off x="1338942" y="191987"/>
            <a:ext cx="8915400" cy="7692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2DA2BF"/>
              </a:buClr>
              <a:buSzPts val="4000"/>
              <a:buFont typeface="Lucida Sans"/>
              <a:buNone/>
            </a:pPr>
            <a:r>
              <a:rPr b="1" i="0" lang="en-US" sz="4000" u="none" cap="none" strike="noStrike">
                <a:solidFill>
                  <a:srgbClr val="2DA2BF"/>
                </a:solidFill>
                <a:latin typeface="Lucida Sans"/>
                <a:ea typeface="Lucida Sans"/>
                <a:cs typeface="Lucida Sans"/>
                <a:sym typeface="Lucida Sans"/>
              </a:rPr>
              <a:t>True or False</a:t>
            </a:r>
            <a:endParaRPr b="0" i="0" sz="1400" u="none" cap="none" strike="noStrike">
              <a:solidFill>
                <a:srgbClr val="000000"/>
              </a:solidFill>
              <a:latin typeface="Arial"/>
              <a:ea typeface="Arial"/>
              <a:cs typeface="Arial"/>
              <a:sym typeface="Arial"/>
            </a:endParaRPr>
          </a:p>
        </p:txBody>
      </p:sp>
      <p:sp>
        <p:nvSpPr>
          <p:cNvPr id="424" name="Google Shape;424;p44"/>
          <p:cNvSpPr/>
          <p:nvPr/>
        </p:nvSpPr>
        <p:spPr>
          <a:xfrm>
            <a:off x="3396341" y="1563588"/>
            <a:ext cx="4572000" cy="497700"/>
          </a:xfrm>
          <a:prstGeom prst="rect">
            <a:avLst/>
          </a:prstGeom>
          <a:noFill/>
          <a:ln>
            <a:noFill/>
          </a:ln>
        </p:spPr>
        <p:txBody>
          <a:bodyPr anchorCtr="0" anchor="t" bIns="45700" lIns="45700" spcFirstLastPara="1" rIns="45700" wrap="square" tIns="45700">
            <a:noAutofit/>
          </a:bodyPr>
          <a:lstStyle/>
          <a:p>
            <a:pPr indent="0" lvl="0" marL="107950" marR="0" rtl="0" algn="ctr">
              <a:lnSpc>
                <a:spcPct val="100000"/>
              </a:lnSpc>
              <a:spcBef>
                <a:spcPts val="0"/>
              </a:spcBef>
              <a:spcAft>
                <a:spcPts val="0"/>
              </a:spcAft>
              <a:buClr>
                <a:srgbClr val="000000"/>
              </a:buClr>
              <a:buSzPts val="2700"/>
              <a:buFont typeface="Lucida Sans"/>
              <a:buNone/>
            </a:pPr>
            <a:r>
              <a:rPr b="0" i="0" lang="en-US" sz="2700" u="none" cap="none" strike="noStrike">
                <a:solidFill>
                  <a:srgbClr val="000000"/>
                </a:solidFill>
                <a:latin typeface="Lucida Sans"/>
                <a:ea typeface="Lucida Sans"/>
                <a:cs typeface="Lucida Sans"/>
                <a:sym typeface="Lucida Sans"/>
              </a:rPr>
              <a:t>Dogs can sunburn</a:t>
            </a:r>
            <a:endParaRPr b="0" i="0" sz="1400" u="none" cap="none" strike="noStrike">
              <a:solidFill>
                <a:srgbClr val="000000"/>
              </a:solidFill>
              <a:latin typeface="Arial"/>
              <a:ea typeface="Arial"/>
              <a:cs typeface="Arial"/>
              <a:sym typeface="Arial"/>
            </a:endParaRPr>
          </a:p>
        </p:txBody>
      </p:sp>
      <p:pic>
        <p:nvPicPr>
          <p:cNvPr id="425" name="Google Shape;425;p44"/>
          <p:cNvPicPr preferRelativeResize="0"/>
          <p:nvPr/>
        </p:nvPicPr>
        <p:blipFill rotWithShape="1">
          <a:blip r:embed="rId5">
            <a:alphaModFix/>
          </a:blip>
          <a:srcRect b="0" l="0" r="0" t="0"/>
          <a:stretch/>
        </p:blipFill>
        <p:spPr>
          <a:xfrm>
            <a:off x="3389992" y="2901850"/>
            <a:ext cx="4584700" cy="2925763"/>
          </a:xfrm>
          <a:prstGeom prst="rect">
            <a:avLst/>
          </a:prstGeom>
          <a:noFill/>
          <a:ln>
            <a:noFill/>
          </a:ln>
        </p:spPr>
      </p:pic>
      <p:sp>
        <p:nvSpPr>
          <p:cNvPr id="426" name="Google Shape;426;p44"/>
          <p:cNvSpPr/>
          <p:nvPr/>
        </p:nvSpPr>
        <p:spPr>
          <a:xfrm rot="-1728157">
            <a:off x="3523056" y="3509180"/>
            <a:ext cx="3962069" cy="156971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600"/>
              <a:buFont typeface="Arial"/>
              <a:buNone/>
            </a:pPr>
            <a:r>
              <a:rPr b="1" i="0" lang="en-US" sz="9600" u="none" cap="none" strike="noStrike">
                <a:solidFill>
                  <a:schemeClr val="lt1"/>
                </a:solidFill>
                <a:latin typeface="Arial"/>
                <a:ea typeface="Arial"/>
                <a:cs typeface="Arial"/>
                <a:sym typeface="Arial"/>
              </a:rPr>
              <a:t>True</a:t>
            </a:r>
            <a:endParaRPr b="0" i="0" sz="1800" u="none" cap="none" strike="noStrike">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pic>
        <p:nvPicPr>
          <p:cNvPr id="432" name="Google Shape;432;p45"/>
          <p:cNvPicPr preferRelativeResize="0"/>
          <p:nvPr/>
        </p:nvPicPr>
        <p:blipFill rotWithShape="1">
          <a:blip r:embed="rId3">
            <a:alphaModFix/>
          </a:blip>
          <a:srcRect b="0" l="0" r="0" t="0"/>
          <a:stretch/>
        </p:blipFill>
        <p:spPr>
          <a:xfrm>
            <a:off x="0" y="5989245"/>
            <a:ext cx="12192000" cy="868755"/>
          </a:xfrm>
          <a:prstGeom prst="rect">
            <a:avLst/>
          </a:prstGeom>
          <a:noFill/>
          <a:ln>
            <a:noFill/>
          </a:ln>
        </p:spPr>
      </p:pic>
      <p:pic>
        <p:nvPicPr>
          <p:cNvPr id="433" name="Google Shape;433;p45"/>
          <p:cNvPicPr preferRelativeResize="0"/>
          <p:nvPr/>
        </p:nvPicPr>
        <p:blipFill rotWithShape="1">
          <a:blip r:embed="rId4">
            <a:alphaModFix/>
          </a:blip>
          <a:srcRect b="0" l="0" r="0" t="0"/>
          <a:stretch/>
        </p:blipFill>
        <p:spPr>
          <a:xfrm>
            <a:off x="1" y="1"/>
            <a:ext cx="1935803" cy="839520"/>
          </a:xfrm>
          <a:prstGeom prst="rect">
            <a:avLst/>
          </a:prstGeom>
          <a:noFill/>
          <a:ln>
            <a:noFill/>
          </a:ln>
        </p:spPr>
      </p:pic>
      <p:sp>
        <p:nvSpPr>
          <p:cNvPr id="434" name="Google Shape;434;p45"/>
          <p:cNvSpPr/>
          <p:nvPr/>
        </p:nvSpPr>
        <p:spPr>
          <a:xfrm>
            <a:off x="1450911" y="191987"/>
            <a:ext cx="8915400" cy="7692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2DA2BF"/>
              </a:buClr>
              <a:buSzPts val="4000"/>
              <a:buFont typeface="Lucida Sans"/>
              <a:buNone/>
            </a:pPr>
            <a:r>
              <a:rPr b="1" i="0" lang="en-US" sz="4000" u="none" cap="none" strike="noStrike">
                <a:solidFill>
                  <a:srgbClr val="2DA2BF"/>
                </a:solidFill>
                <a:latin typeface="Lucida Sans"/>
                <a:ea typeface="Lucida Sans"/>
                <a:cs typeface="Lucida Sans"/>
                <a:sym typeface="Lucida Sans"/>
              </a:rPr>
              <a:t>True or False</a:t>
            </a:r>
            <a:endParaRPr b="0" i="0" sz="1400" u="none" cap="none" strike="noStrike">
              <a:solidFill>
                <a:srgbClr val="000000"/>
              </a:solidFill>
              <a:latin typeface="Arial"/>
              <a:ea typeface="Arial"/>
              <a:cs typeface="Arial"/>
              <a:sym typeface="Arial"/>
            </a:endParaRPr>
          </a:p>
        </p:txBody>
      </p:sp>
      <p:sp>
        <p:nvSpPr>
          <p:cNvPr id="435" name="Google Shape;435;p45"/>
          <p:cNvSpPr/>
          <p:nvPr/>
        </p:nvSpPr>
        <p:spPr>
          <a:xfrm>
            <a:off x="1524011" y="1378175"/>
            <a:ext cx="9144000" cy="904200"/>
          </a:xfrm>
          <a:prstGeom prst="rect">
            <a:avLst/>
          </a:prstGeom>
          <a:noFill/>
          <a:ln>
            <a:noFill/>
          </a:ln>
        </p:spPr>
        <p:txBody>
          <a:bodyPr anchorCtr="0" anchor="t" bIns="45700" lIns="45700" spcFirstLastPara="1" rIns="45700" wrap="square" tIns="45700">
            <a:noAutofit/>
          </a:bodyPr>
          <a:lstStyle/>
          <a:p>
            <a:pPr indent="0" lvl="0" marL="107950" marR="0" rtl="0" algn="ctr">
              <a:lnSpc>
                <a:spcPct val="100000"/>
              </a:lnSpc>
              <a:spcBef>
                <a:spcPts val="0"/>
              </a:spcBef>
              <a:spcAft>
                <a:spcPts val="0"/>
              </a:spcAft>
              <a:buClr>
                <a:srgbClr val="000000"/>
              </a:buClr>
              <a:buSzPts val="2700"/>
              <a:buFont typeface="Lucida Sans"/>
              <a:buNone/>
            </a:pPr>
            <a:r>
              <a:rPr lang="en-US" sz="2700">
                <a:latin typeface="Lucida Sans"/>
                <a:ea typeface="Lucida Sans"/>
                <a:cs typeface="Lucida Sans"/>
                <a:sym typeface="Lucida Sans"/>
              </a:rPr>
              <a:t>A wet t-shirt will provide less sun protection than a dry t-shirt</a:t>
            </a:r>
            <a:endParaRPr b="0" i="0" sz="1400" u="none" cap="none" strike="noStrike">
              <a:solidFill>
                <a:srgbClr val="000000"/>
              </a:solidFill>
              <a:latin typeface="Arial"/>
              <a:ea typeface="Arial"/>
              <a:cs typeface="Arial"/>
              <a:sym typeface="Arial"/>
            </a:endParaRPr>
          </a:p>
        </p:txBody>
      </p:sp>
      <p:pic>
        <p:nvPicPr>
          <p:cNvPr id="436" name="Google Shape;436;p45"/>
          <p:cNvPicPr preferRelativeResize="0"/>
          <p:nvPr/>
        </p:nvPicPr>
        <p:blipFill rotWithShape="1">
          <a:blip r:embed="rId5">
            <a:alphaModFix/>
          </a:blip>
          <a:srcRect b="0" l="0" r="0" t="0"/>
          <a:stretch/>
        </p:blipFill>
        <p:spPr>
          <a:xfrm>
            <a:off x="4452873" y="3103463"/>
            <a:ext cx="2908301" cy="2906713"/>
          </a:xfrm>
          <a:prstGeom prst="rect">
            <a:avLst/>
          </a:prstGeom>
          <a:noFill/>
          <a:ln>
            <a:noFill/>
          </a:ln>
        </p:spPr>
      </p:pic>
      <p:sp>
        <p:nvSpPr>
          <p:cNvPr id="437" name="Google Shape;437;p45"/>
          <p:cNvSpPr/>
          <p:nvPr/>
        </p:nvSpPr>
        <p:spPr>
          <a:xfrm rot="-1728157">
            <a:off x="3901725" y="3556755"/>
            <a:ext cx="3962069" cy="156971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600"/>
              <a:buFont typeface="Arial"/>
              <a:buNone/>
            </a:pPr>
            <a:r>
              <a:rPr b="1" i="0" lang="en-US" sz="9600" u="none" cap="none" strike="noStrike">
                <a:solidFill>
                  <a:schemeClr val="dk1"/>
                </a:solidFill>
                <a:latin typeface="Arial"/>
                <a:ea typeface="Arial"/>
                <a:cs typeface="Arial"/>
                <a:sym typeface="Arial"/>
              </a:rPr>
              <a:t>True</a:t>
            </a:r>
            <a:endParaRPr b="0" i="0" sz="1800" u="none" cap="none" strike="noStrike">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pic>
        <p:nvPicPr>
          <p:cNvPr id="442" name="Google Shape;442;p46"/>
          <p:cNvPicPr preferRelativeResize="0"/>
          <p:nvPr/>
        </p:nvPicPr>
        <p:blipFill>
          <a:blip r:embed="rId3">
            <a:alphaModFix/>
          </a:blip>
          <a:stretch>
            <a:fillRect/>
          </a:stretch>
        </p:blipFill>
        <p:spPr>
          <a:xfrm>
            <a:off x="3577675" y="2547975"/>
            <a:ext cx="5036640" cy="3311750"/>
          </a:xfrm>
          <a:prstGeom prst="rect">
            <a:avLst/>
          </a:prstGeom>
          <a:noFill/>
          <a:ln>
            <a:noFill/>
          </a:ln>
        </p:spPr>
      </p:pic>
      <p:pic>
        <p:nvPicPr>
          <p:cNvPr id="443" name="Google Shape;443;p46"/>
          <p:cNvPicPr preferRelativeResize="0"/>
          <p:nvPr/>
        </p:nvPicPr>
        <p:blipFill rotWithShape="1">
          <a:blip r:embed="rId4">
            <a:alphaModFix/>
          </a:blip>
          <a:srcRect b="0" l="0" r="0" t="0"/>
          <a:stretch/>
        </p:blipFill>
        <p:spPr>
          <a:xfrm>
            <a:off x="0" y="5989245"/>
            <a:ext cx="12192000" cy="868755"/>
          </a:xfrm>
          <a:prstGeom prst="rect">
            <a:avLst/>
          </a:prstGeom>
          <a:noFill/>
          <a:ln>
            <a:noFill/>
          </a:ln>
        </p:spPr>
      </p:pic>
      <p:pic>
        <p:nvPicPr>
          <p:cNvPr id="444" name="Google Shape;444;p46"/>
          <p:cNvPicPr preferRelativeResize="0"/>
          <p:nvPr/>
        </p:nvPicPr>
        <p:blipFill rotWithShape="1">
          <a:blip r:embed="rId5">
            <a:alphaModFix/>
          </a:blip>
          <a:srcRect b="0" l="0" r="0" t="0"/>
          <a:stretch/>
        </p:blipFill>
        <p:spPr>
          <a:xfrm>
            <a:off x="1" y="1"/>
            <a:ext cx="1935803" cy="839520"/>
          </a:xfrm>
          <a:prstGeom prst="rect">
            <a:avLst/>
          </a:prstGeom>
          <a:noFill/>
          <a:ln>
            <a:noFill/>
          </a:ln>
        </p:spPr>
      </p:pic>
      <p:sp>
        <p:nvSpPr>
          <p:cNvPr id="445" name="Google Shape;445;p46"/>
          <p:cNvSpPr/>
          <p:nvPr/>
        </p:nvSpPr>
        <p:spPr>
          <a:xfrm>
            <a:off x="1638300" y="191987"/>
            <a:ext cx="8915400" cy="7692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2DA2BF"/>
              </a:buClr>
              <a:buSzPts val="4000"/>
              <a:buFont typeface="Lucida Sans"/>
              <a:buNone/>
            </a:pPr>
            <a:r>
              <a:rPr b="1" i="0" lang="en-US" sz="4000" u="none" cap="none" strike="noStrike">
                <a:solidFill>
                  <a:srgbClr val="2DA2BF"/>
                </a:solidFill>
                <a:latin typeface="Lucida Sans"/>
                <a:ea typeface="Lucida Sans"/>
                <a:cs typeface="Lucida Sans"/>
                <a:sym typeface="Lucida Sans"/>
              </a:rPr>
              <a:t>True or False</a:t>
            </a:r>
            <a:endParaRPr b="0" i="0" sz="1400" u="none" cap="none" strike="noStrike">
              <a:solidFill>
                <a:srgbClr val="000000"/>
              </a:solidFill>
              <a:latin typeface="Arial"/>
              <a:ea typeface="Arial"/>
              <a:cs typeface="Arial"/>
              <a:sym typeface="Arial"/>
            </a:endParaRPr>
          </a:p>
        </p:txBody>
      </p:sp>
      <p:sp>
        <p:nvSpPr>
          <p:cNvPr id="446" name="Google Shape;446;p46"/>
          <p:cNvSpPr/>
          <p:nvPr/>
        </p:nvSpPr>
        <p:spPr>
          <a:xfrm>
            <a:off x="2628900" y="1378150"/>
            <a:ext cx="6934200" cy="904200"/>
          </a:xfrm>
          <a:prstGeom prst="rect">
            <a:avLst/>
          </a:prstGeom>
          <a:noFill/>
          <a:ln>
            <a:noFill/>
          </a:ln>
        </p:spPr>
        <p:txBody>
          <a:bodyPr anchorCtr="0" anchor="t" bIns="45700" lIns="45700" spcFirstLastPara="1" rIns="45700" wrap="square" tIns="45700">
            <a:noAutofit/>
          </a:bodyPr>
          <a:lstStyle/>
          <a:p>
            <a:pPr indent="0" lvl="0" marL="107950" marR="0" rtl="0" algn="ctr">
              <a:lnSpc>
                <a:spcPct val="100000"/>
              </a:lnSpc>
              <a:spcBef>
                <a:spcPts val="0"/>
              </a:spcBef>
              <a:spcAft>
                <a:spcPts val="0"/>
              </a:spcAft>
              <a:buClr>
                <a:srgbClr val="000000"/>
              </a:buClr>
              <a:buSzPts val="2700"/>
              <a:buFont typeface="Lucida Sans"/>
              <a:buNone/>
            </a:pPr>
            <a:r>
              <a:rPr lang="en-US" sz="2700">
                <a:latin typeface="Lucida Sans"/>
                <a:ea typeface="Lucida Sans"/>
                <a:cs typeface="Lucida Sans"/>
                <a:sym typeface="Lucida Sans"/>
              </a:rPr>
              <a:t>Spray on sunscreen is less effective than lotion sunscreen</a:t>
            </a:r>
            <a:endParaRPr b="0" i="0" sz="1400" u="none" cap="none" strike="noStrike">
              <a:solidFill>
                <a:srgbClr val="000000"/>
              </a:solidFill>
              <a:latin typeface="Arial"/>
              <a:ea typeface="Arial"/>
              <a:cs typeface="Arial"/>
              <a:sym typeface="Arial"/>
            </a:endParaRPr>
          </a:p>
        </p:txBody>
      </p:sp>
      <p:sp>
        <p:nvSpPr>
          <p:cNvPr id="447" name="Google Shape;447;p46"/>
          <p:cNvSpPr/>
          <p:nvPr/>
        </p:nvSpPr>
        <p:spPr>
          <a:xfrm rot="-1728157">
            <a:off x="4000716" y="3678271"/>
            <a:ext cx="3962069" cy="156971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600"/>
              <a:buFont typeface="Arial"/>
              <a:buNone/>
            </a:pPr>
            <a:r>
              <a:rPr b="1" i="0" lang="en-US" sz="9600" u="none" cap="none" strike="noStrike">
                <a:solidFill>
                  <a:schemeClr val="lt1"/>
                </a:solidFill>
                <a:latin typeface="Arial"/>
                <a:ea typeface="Arial"/>
                <a:cs typeface="Arial"/>
                <a:sym typeface="Arial"/>
              </a:rPr>
              <a:t>False</a:t>
            </a:r>
            <a:endParaRPr b="0" i="0" sz="1800" u="none" cap="none" strike="noStrike">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pic>
        <p:nvPicPr>
          <p:cNvPr id="453" name="Google Shape;453;p47"/>
          <p:cNvPicPr preferRelativeResize="0"/>
          <p:nvPr/>
        </p:nvPicPr>
        <p:blipFill rotWithShape="1">
          <a:blip r:embed="rId3">
            <a:alphaModFix/>
          </a:blip>
          <a:srcRect b="0" l="0" r="0" t="0"/>
          <a:stretch/>
        </p:blipFill>
        <p:spPr>
          <a:xfrm>
            <a:off x="0" y="5989245"/>
            <a:ext cx="12192000" cy="868755"/>
          </a:xfrm>
          <a:prstGeom prst="rect">
            <a:avLst/>
          </a:prstGeom>
          <a:noFill/>
          <a:ln>
            <a:noFill/>
          </a:ln>
        </p:spPr>
      </p:pic>
      <p:pic>
        <p:nvPicPr>
          <p:cNvPr id="454" name="Google Shape;454;p47"/>
          <p:cNvPicPr preferRelativeResize="0"/>
          <p:nvPr/>
        </p:nvPicPr>
        <p:blipFill rotWithShape="1">
          <a:blip r:embed="rId4">
            <a:alphaModFix/>
          </a:blip>
          <a:srcRect b="0" l="0" r="0" t="0"/>
          <a:stretch/>
        </p:blipFill>
        <p:spPr>
          <a:xfrm>
            <a:off x="1" y="1"/>
            <a:ext cx="1935803" cy="839520"/>
          </a:xfrm>
          <a:prstGeom prst="rect">
            <a:avLst/>
          </a:prstGeom>
          <a:noFill/>
          <a:ln>
            <a:noFill/>
          </a:ln>
        </p:spPr>
      </p:pic>
      <p:sp>
        <p:nvSpPr>
          <p:cNvPr id="455" name="Google Shape;455;p47"/>
          <p:cNvSpPr/>
          <p:nvPr/>
        </p:nvSpPr>
        <p:spPr>
          <a:xfrm>
            <a:off x="1394926" y="0"/>
            <a:ext cx="8915400" cy="7692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2DA2BF"/>
              </a:buClr>
              <a:buSzPts val="4000"/>
              <a:buFont typeface="Lucida Sans"/>
              <a:buNone/>
            </a:pPr>
            <a:r>
              <a:rPr b="1" i="0" lang="en-US" sz="4000" u="none" cap="none" strike="noStrike">
                <a:solidFill>
                  <a:srgbClr val="2DA2BF"/>
                </a:solidFill>
                <a:latin typeface="Lucida Sans"/>
                <a:ea typeface="Lucida Sans"/>
                <a:cs typeface="Lucida Sans"/>
                <a:sym typeface="Lucida Sans"/>
              </a:rPr>
              <a:t>True or False</a:t>
            </a:r>
            <a:endParaRPr b="0" i="0" sz="1400" u="none" cap="none" strike="noStrike">
              <a:solidFill>
                <a:srgbClr val="000000"/>
              </a:solidFill>
              <a:latin typeface="Arial"/>
              <a:ea typeface="Arial"/>
              <a:cs typeface="Arial"/>
              <a:sym typeface="Arial"/>
            </a:endParaRPr>
          </a:p>
        </p:txBody>
      </p:sp>
      <p:sp>
        <p:nvSpPr>
          <p:cNvPr id="456" name="Google Shape;456;p47"/>
          <p:cNvSpPr/>
          <p:nvPr/>
        </p:nvSpPr>
        <p:spPr>
          <a:xfrm>
            <a:off x="1585426" y="1219201"/>
            <a:ext cx="8534400" cy="497700"/>
          </a:xfrm>
          <a:prstGeom prst="rect">
            <a:avLst/>
          </a:prstGeom>
          <a:noFill/>
          <a:ln>
            <a:noFill/>
          </a:ln>
        </p:spPr>
        <p:txBody>
          <a:bodyPr anchorCtr="0" anchor="t" bIns="45700" lIns="45700" spcFirstLastPara="1" rIns="45700" wrap="square" tIns="45700">
            <a:noAutofit/>
          </a:bodyPr>
          <a:lstStyle/>
          <a:p>
            <a:pPr indent="0" lvl="0" marL="107950" marR="0" rtl="0" algn="ctr">
              <a:lnSpc>
                <a:spcPct val="100000"/>
              </a:lnSpc>
              <a:spcBef>
                <a:spcPts val="0"/>
              </a:spcBef>
              <a:spcAft>
                <a:spcPts val="0"/>
              </a:spcAft>
              <a:buClr>
                <a:srgbClr val="000000"/>
              </a:buClr>
              <a:buSzPts val="2700"/>
              <a:buFont typeface="Lucida Sans"/>
              <a:buNone/>
            </a:pPr>
            <a:r>
              <a:rPr lang="en-US" sz="2700">
                <a:latin typeface="Lucida Sans"/>
                <a:ea typeface="Lucida Sans"/>
                <a:cs typeface="Lucida Sans"/>
                <a:sym typeface="Lucida Sans"/>
              </a:rPr>
              <a:t>In Canada, you have to be at least 18 years old to use a tanning bed</a:t>
            </a:r>
            <a:endParaRPr b="0" i="0" sz="1400" u="none" cap="none" strike="noStrike">
              <a:solidFill>
                <a:srgbClr val="000000"/>
              </a:solidFill>
              <a:latin typeface="Arial"/>
              <a:ea typeface="Arial"/>
              <a:cs typeface="Arial"/>
              <a:sym typeface="Arial"/>
            </a:endParaRPr>
          </a:p>
        </p:txBody>
      </p:sp>
      <p:pic>
        <p:nvPicPr>
          <p:cNvPr id="457" name="Google Shape;457;p47"/>
          <p:cNvPicPr preferRelativeResize="0"/>
          <p:nvPr/>
        </p:nvPicPr>
        <p:blipFill rotWithShape="1">
          <a:blip r:embed="rId5">
            <a:alphaModFix/>
          </a:blip>
          <a:srcRect b="0" l="0" r="0" t="0"/>
          <a:stretch/>
        </p:blipFill>
        <p:spPr>
          <a:xfrm>
            <a:off x="3428513" y="2154238"/>
            <a:ext cx="4845052" cy="3762377"/>
          </a:xfrm>
          <a:prstGeom prst="rect">
            <a:avLst/>
          </a:prstGeom>
          <a:noFill/>
          <a:ln>
            <a:noFill/>
          </a:ln>
        </p:spPr>
      </p:pic>
      <p:sp>
        <p:nvSpPr>
          <p:cNvPr id="458" name="Google Shape;458;p47"/>
          <p:cNvSpPr/>
          <p:nvPr/>
        </p:nvSpPr>
        <p:spPr>
          <a:xfrm rot="-1728157">
            <a:off x="3757330" y="3632634"/>
            <a:ext cx="3962069" cy="156971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600"/>
              <a:buFont typeface="Arial"/>
              <a:buNone/>
            </a:pPr>
            <a:r>
              <a:rPr b="1" lang="en-US" sz="9600">
                <a:solidFill>
                  <a:schemeClr val="dk1"/>
                </a:solidFill>
              </a:rPr>
              <a:t>True</a:t>
            </a:r>
            <a:endParaRPr b="0" i="0" sz="1800" u="none" cap="none" strike="noStrike">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pic>
        <p:nvPicPr>
          <p:cNvPr id="464" name="Google Shape;464;p48"/>
          <p:cNvPicPr preferRelativeResize="0"/>
          <p:nvPr/>
        </p:nvPicPr>
        <p:blipFill rotWithShape="1">
          <a:blip r:embed="rId3">
            <a:alphaModFix/>
          </a:blip>
          <a:srcRect b="0" l="0" r="0" t="0"/>
          <a:stretch/>
        </p:blipFill>
        <p:spPr>
          <a:xfrm>
            <a:off x="0" y="5989245"/>
            <a:ext cx="12192000" cy="868755"/>
          </a:xfrm>
          <a:prstGeom prst="rect">
            <a:avLst/>
          </a:prstGeom>
          <a:noFill/>
          <a:ln>
            <a:noFill/>
          </a:ln>
        </p:spPr>
      </p:pic>
      <p:pic>
        <p:nvPicPr>
          <p:cNvPr id="465" name="Google Shape;465;p48"/>
          <p:cNvPicPr preferRelativeResize="0"/>
          <p:nvPr/>
        </p:nvPicPr>
        <p:blipFill rotWithShape="1">
          <a:blip r:embed="rId4">
            <a:alphaModFix/>
          </a:blip>
          <a:srcRect b="0" l="0" r="0" t="0"/>
          <a:stretch/>
        </p:blipFill>
        <p:spPr>
          <a:xfrm>
            <a:off x="1" y="1"/>
            <a:ext cx="1935803" cy="839520"/>
          </a:xfrm>
          <a:prstGeom prst="rect">
            <a:avLst/>
          </a:prstGeom>
          <a:noFill/>
          <a:ln>
            <a:noFill/>
          </a:ln>
        </p:spPr>
      </p:pic>
      <p:sp>
        <p:nvSpPr>
          <p:cNvPr id="466" name="Google Shape;466;p48"/>
          <p:cNvSpPr/>
          <p:nvPr/>
        </p:nvSpPr>
        <p:spPr>
          <a:xfrm>
            <a:off x="1638300" y="45644"/>
            <a:ext cx="8915400" cy="7692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2DA2BF"/>
              </a:buClr>
              <a:buSzPts val="4000"/>
              <a:buFont typeface="Lucida Sans"/>
              <a:buNone/>
            </a:pPr>
            <a:r>
              <a:rPr b="1" i="0" lang="en-US" sz="4000" u="none" cap="none" strike="noStrike">
                <a:solidFill>
                  <a:srgbClr val="2DA2BF"/>
                </a:solidFill>
                <a:latin typeface="Lucida Sans"/>
                <a:ea typeface="Lucida Sans"/>
                <a:cs typeface="Lucida Sans"/>
                <a:sym typeface="Lucida Sans"/>
              </a:rPr>
              <a:t>True or False</a:t>
            </a:r>
            <a:endParaRPr b="0" i="0" sz="1400" u="none" cap="none" strike="noStrike">
              <a:solidFill>
                <a:srgbClr val="000000"/>
              </a:solidFill>
              <a:latin typeface="Arial"/>
              <a:ea typeface="Arial"/>
              <a:cs typeface="Arial"/>
              <a:sym typeface="Arial"/>
            </a:endParaRPr>
          </a:p>
        </p:txBody>
      </p:sp>
      <p:sp>
        <p:nvSpPr>
          <p:cNvPr id="467" name="Google Shape;467;p48"/>
          <p:cNvSpPr/>
          <p:nvPr/>
        </p:nvSpPr>
        <p:spPr>
          <a:xfrm>
            <a:off x="2094000" y="1273550"/>
            <a:ext cx="8004000" cy="904200"/>
          </a:xfrm>
          <a:prstGeom prst="rect">
            <a:avLst/>
          </a:prstGeom>
          <a:noFill/>
          <a:ln>
            <a:noFill/>
          </a:ln>
        </p:spPr>
        <p:txBody>
          <a:bodyPr anchorCtr="0" anchor="t" bIns="45700" lIns="45700" spcFirstLastPara="1" rIns="45700" wrap="square" tIns="45700">
            <a:noAutofit/>
          </a:bodyPr>
          <a:lstStyle/>
          <a:p>
            <a:pPr indent="0" lvl="0" marL="107950" marR="0" rtl="0" algn="ctr">
              <a:lnSpc>
                <a:spcPct val="100000"/>
              </a:lnSpc>
              <a:spcBef>
                <a:spcPts val="0"/>
              </a:spcBef>
              <a:spcAft>
                <a:spcPts val="0"/>
              </a:spcAft>
              <a:buClr>
                <a:srgbClr val="000000"/>
              </a:buClr>
              <a:buSzPts val="2700"/>
              <a:buFont typeface="Lucida Sans"/>
              <a:buNone/>
            </a:pPr>
            <a:r>
              <a:rPr lang="en-US" sz="3000">
                <a:latin typeface="Lucida Sans"/>
                <a:ea typeface="Lucida Sans"/>
                <a:cs typeface="Lucida Sans"/>
                <a:sym typeface="Lucida Sans"/>
              </a:rPr>
              <a:t>Having a tan will prevent sunburns</a:t>
            </a:r>
            <a:endParaRPr b="0" i="0" sz="1700" u="none" cap="none" strike="noStrike">
              <a:solidFill>
                <a:srgbClr val="000000"/>
              </a:solidFill>
              <a:latin typeface="Arial"/>
              <a:ea typeface="Arial"/>
              <a:cs typeface="Arial"/>
              <a:sym typeface="Arial"/>
            </a:endParaRPr>
          </a:p>
        </p:txBody>
      </p:sp>
      <p:pic>
        <p:nvPicPr>
          <p:cNvPr id="468" name="Google Shape;468;p48"/>
          <p:cNvPicPr preferRelativeResize="0"/>
          <p:nvPr/>
        </p:nvPicPr>
        <p:blipFill rotWithShape="1">
          <a:blip r:embed="rId5">
            <a:alphaModFix/>
          </a:blip>
          <a:srcRect b="0" l="0" r="0" t="0"/>
          <a:stretch/>
        </p:blipFill>
        <p:spPr>
          <a:xfrm>
            <a:off x="3581400" y="2636445"/>
            <a:ext cx="5029200" cy="3352800"/>
          </a:xfrm>
          <a:prstGeom prst="rect">
            <a:avLst/>
          </a:prstGeom>
          <a:noFill/>
          <a:ln>
            <a:noFill/>
          </a:ln>
        </p:spPr>
      </p:pic>
      <p:sp>
        <p:nvSpPr>
          <p:cNvPr id="469" name="Google Shape;469;p48"/>
          <p:cNvSpPr/>
          <p:nvPr/>
        </p:nvSpPr>
        <p:spPr>
          <a:xfrm rot="-1728157">
            <a:off x="4000704" y="3678278"/>
            <a:ext cx="3962069" cy="156971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600"/>
              <a:buFont typeface="Arial"/>
              <a:buNone/>
            </a:pPr>
            <a:r>
              <a:rPr b="1" i="0" lang="en-US" sz="9600" u="none" cap="none" strike="noStrike">
                <a:solidFill>
                  <a:schemeClr val="lt1"/>
                </a:solidFill>
                <a:latin typeface="Arial"/>
                <a:ea typeface="Arial"/>
                <a:cs typeface="Arial"/>
                <a:sym typeface="Arial"/>
              </a:rPr>
              <a:t>False</a:t>
            </a:r>
            <a:endParaRPr b="0" i="0" sz="1800" u="none" cap="none" strike="noStrike">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pic>
        <p:nvPicPr>
          <p:cNvPr id="474" name="Google Shape;474;p49"/>
          <p:cNvPicPr preferRelativeResize="0"/>
          <p:nvPr/>
        </p:nvPicPr>
        <p:blipFill>
          <a:blip r:embed="rId3">
            <a:alphaModFix/>
          </a:blip>
          <a:stretch>
            <a:fillRect/>
          </a:stretch>
        </p:blipFill>
        <p:spPr>
          <a:xfrm>
            <a:off x="4216661" y="2367624"/>
            <a:ext cx="3530076" cy="3530076"/>
          </a:xfrm>
          <a:prstGeom prst="rect">
            <a:avLst/>
          </a:prstGeom>
          <a:noFill/>
          <a:ln>
            <a:noFill/>
          </a:ln>
        </p:spPr>
      </p:pic>
      <p:pic>
        <p:nvPicPr>
          <p:cNvPr id="475" name="Google Shape;475;p49"/>
          <p:cNvPicPr preferRelativeResize="0"/>
          <p:nvPr/>
        </p:nvPicPr>
        <p:blipFill rotWithShape="1">
          <a:blip r:embed="rId4">
            <a:alphaModFix/>
          </a:blip>
          <a:srcRect b="0" l="0" r="0" t="0"/>
          <a:stretch/>
        </p:blipFill>
        <p:spPr>
          <a:xfrm>
            <a:off x="0" y="5989245"/>
            <a:ext cx="12192000" cy="868755"/>
          </a:xfrm>
          <a:prstGeom prst="rect">
            <a:avLst/>
          </a:prstGeom>
          <a:noFill/>
          <a:ln>
            <a:noFill/>
          </a:ln>
        </p:spPr>
      </p:pic>
      <p:pic>
        <p:nvPicPr>
          <p:cNvPr id="476" name="Google Shape;476;p49"/>
          <p:cNvPicPr preferRelativeResize="0"/>
          <p:nvPr/>
        </p:nvPicPr>
        <p:blipFill rotWithShape="1">
          <a:blip r:embed="rId5">
            <a:alphaModFix/>
          </a:blip>
          <a:srcRect b="0" l="0" r="0" t="0"/>
          <a:stretch/>
        </p:blipFill>
        <p:spPr>
          <a:xfrm>
            <a:off x="1" y="1"/>
            <a:ext cx="1935803" cy="839520"/>
          </a:xfrm>
          <a:prstGeom prst="rect">
            <a:avLst/>
          </a:prstGeom>
          <a:noFill/>
          <a:ln>
            <a:noFill/>
          </a:ln>
        </p:spPr>
      </p:pic>
      <p:sp>
        <p:nvSpPr>
          <p:cNvPr id="477" name="Google Shape;477;p49"/>
          <p:cNvSpPr/>
          <p:nvPr/>
        </p:nvSpPr>
        <p:spPr>
          <a:xfrm>
            <a:off x="1638300" y="70321"/>
            <a:ext cx="8915400" cy="7692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2DA2BF"/>
              </a:buClr>
              <a:buSzPts val="4000"/>
              <a:buFont typeface="Lucida Sans"/>
              <a:buNone/>
            </a:pPr>
            <a:r>
              <a:rPr b="1" i="0" lang="en-US" sz="4000" u="none" cap="none" strike="noStrike">
                <a:solidFill>
                  <a:srgbClr val="2DA2BF"/>
                </a:solidFill>
                <a:latin typeface="Lucida Sans"/>
                <a:ea typeface="Lucida Sans"/>
                <a:cs typeface="Lucida Sans"/>
                <a:sym typeface="Lucida Sans"/>
              </a:rPr>
              <a:t>True or False</a:t>
            </a:r>
            <a:endParaRPr b="0" i="0" sz="1400" u="none" cap="none" strike="noStrike">
              <a:solidFill>
                <a:srgbClr val="000000"/>
              </a:solidFill>
              <a:latin typeface="Arial"/>
              <a:ea typeface="Arial"/>
              <a:cs typeface="Arial"/>
              <a:sym typeface="Arial"/>
            </a:endParaRPr>
          </a:p>
        </p:txBody>
      </p:sp>
      <p:sp>
        <p:nvSpPr>
          <p:cNvPr id="478" name="Google Shape;478;p49"/>
          <p:cNvSpPr/>
          <p:nvPr/>
        </p:nvSpPr>
        <p:spPr>
          <a:xfrm>
            <a:off x="2400300" y="1133134"/>
            <a:ext cx="7391400" cy="1310700"/>
          </a:xfrm>
          <a:prstGeom prst="rect">
            <a:avLst/>
          </a:prstGeom>
          <a:noFill/>
          <a:ln>
            <a:noFill/>
          </a:ln>
        </p:spPr>
        <p:txBody>
          <a:bodyPr anchorCtr="0" anchor="t" bIns="45700" lIns="45700" spcFirstLastPara="1" rIns="45700" wrap="square" tIns="45700">
            <a:noAutofit/>
          </a:bodyPr>
          <a:lstStyle/>
          <a:p>
            <a:pPr indent="0" lvl="0" marL="107950" marR="0" rtl="0" algn="ctr">
              <a:lnSpc>
                <a:spcPct val="100000"/>
              </a:lnSpc>
              <a:spcBef>
                <a:spcPts val="0"/>
              </a:spcBef>
              <a:spcAft>
                <a:spcPts val="0"/>
              </a:spcAft>
              <a:buClr>
                <a:srgbClr val="000000"/>
              </a:buClr>
              <a:buSzPts val="2700"/>
              <a:buFont typeface="Lucida Sans"/>
              <a:buNone/>
            </a:pPr>
            <a:r>
              <a:rPr b="0" i="0" lang="en-US" sz="2700" u="none" cap="none" strike="noStrike">
                <a:solidFill>
                  <a:srgbClr val="000000"/>
                </a:solidFill>
                <a:latin typeface="Lucida Sans"/>
                <a:ea typeface="Lucida Sans"/>
                <a:cs typeface="Lucida Sans"/>
                <a:sym typeface="Lucida Sans"/>
              </a:rPr>
              <a:t>People with </a:t>
            </a:r>
            <a:r>
              <a:rPr lang="en-US" sz="2700">
                <a:latin typeface="Lucida Sans"/>
                <a:ea typeface="Lucida Sans"/>
                <a:cs typeface="Lucida Sans"/>
                <a:sym typeface="Lucida Sans"/>
              </a:rPr>
              <a:t>higher levels of melanin still</a:t>
            </a:r>
            <a:r>
              <a:rPr b="0" i="0" lang="en-US" sz="2700" u="none" cap="none" strike="noStrike">
                <a:solidFill>
                  <a:srgbClr val="000000"/>
                </a:solidFill>
                <a:latin typeface="Lucida Sans"/>
                <a:ea typeface="Lucida Sans"/>
                <a:cs typeface="Lucida Sans"/>
                <a:sym typeface="Lucida Sans"/>
              </a:rPr>
              <a:t> need to use an SPF of at least 30 </a:t>
            </a:r>
            <a:endParaRPr b="0" i="0" sz="1400" u="none" cap="none" strike="noStrike">
              <a:solidFill>
                <a:srgbClr val="000000"/>
              </a:solidFill>
              <a:latin typeface="Arial"/>
              <a:ea typeface="Arial"/>
              <a:cs typeface="Arial"/>
              <a:sym typeface="Arial"/>
            </a:endParaRPr>
          </a:p>
        </p:txBody>
      </p:sp>
      <p:sp>
        <p:nvSpPr>
          <p:cNvPr id="479" name="Google Shape;479;p49"/>
          <p:cNvSpPr/>
          <p:nvPr/>
        </p:nvSpPr>
        <p:spPr>
          <a:xfrm rot="-1728157">
            <a:off x="4204989" y="3594789"/>
            <a:ext cx="3962069" cy="156971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600"/>
              <a:buFont typeface="Arial"/>
              <a:buNone/>
            </a:pPr>
            <a:r>
              <a:rPr b="1" i="0" lang="en-US" sz="9600" u="none" cap="none" strike="noStrike">
                <a:solidFill>
                  <a:schemeClr val="lt1"/>
                </a:solidFill>
                <a:latin typeface="Arial"/>
                <a:ea typeface="Arial"/>
                <a:cs typeface="Arial"/>
                <a:sym typeface="Arial"/>
              </a:rPr>
              <a:t>True</a:t>
            </a:r>
            <a:endParaRPr b="0" i="0" sz="1800" u="none" cap="none" strike="noStrike">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pic>
        <p:nvPicPr>
          <p:cNvPr id="485" name="Google Shape;485;p50"/>
          <p:cNvPicPr preferRelativeResize="0"/>
          <p:nvPr/>
        </p:nvPicPr>
        <p:blipFill>
          <a:blip r:embed="rId3">
            <a:alphaModFix/>
          </a:blip>
          <a:stretch>
            <a:fillRect/>
          </a:stretch>
        </p:blipFill>
        <p:spPr>
          <a:xfrm>
            <a:off x="3349485" y="2380501"/>
            <a:ext cx="5493027" cy="3484075"/>
          </a:xfrm>
          <a:prstGeom prst="rect">
            <a:avLst/>
          </a:prstGeom>
          <a:noFill/>
          <a:ln>
            <a:noFill/>
          </a:ln>
        </p:spPr>
      </p:pic>
      <p:pic>
        <p:nvPicPr>
          <p:cNvPr id="486" name="Google Shape;486;p50"/>
          <p:cNvPicPr preferRelativeResize="0"/>
          <p:nvPr/>
        </p:nvPicPr>
        <p:blipFill rotWithShape="1">
          <a:blip r:embed="rId4">
            <a:alphaModFix/>
          </a:blip>
          <a:srcRect b="0" l="0" r="0" t="0"/>
          <a:stretch/>
        </p:blipFill>
        <p:spPr>
          <a:xfrm>
            <a:off x="0" y="5989245"/>
            <a:ext cx="12192000" cy="868755"/>
          </a:xfrm>
          <a:prstGeom prst="rect">
            <a:avLst/>
          </a:prstGeom>
          <a:noFill/>
          <a:ln>
            <a:noFill/>
          </a:ln>
        </p:spPr>
      </p:pic>
      <p:pic>
        <p:nvPicPr>
          <p:cNvPr id="487" name="Google Shape;487;p50"/>
          <p:cNvPicPr preferRelativeResize="0"/>
          <p:nvPr/>
        </p:nvPicPr>
        <p:blipFill rotWithShape="1">
          <a:blip r:embed="rId5">
            <a:alphaModFix/>
          </a:blip>
          <a:srcRect b="0" l="0" r="0" t="0"/>
          <a:stretch/>
        </p:blipFill>
        <p:spPr>
          <a:xfrm>
            <a:off x="1" y="1"/>
            <a:ext cx="1935803" cy="839520"/>
          </a:xfrm>
          <a:prstGeom prst="rect">
            <a:avLst/>
          </a:prstGeom>
          <a:noFill/>
          <a:ln>
            <a:noFill/>
          </a:ln>
        </p:spPr>
      </p:pic>
      <p:sp>
        <p:nvSpPr>
          <p:cNvPr id="488" name="Google Shape;488;p50"/>
          <p:cNvSpPr/>
          <p:nvPr/>
        </p:nvSpPr>
        <p:spPr>
          <a:xfrm>
            <a:off x="1638300" y="191987"/>
            <a:ext cx="8915400" cy="7692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2DA2BF"/>
              </a:buClr>
              <a:buSzPts val="4000"/>
              <a:buFont typeface="Lucida Sans"/>
              <a:buNone/>
            </a:pPr>
            <a:r>
              <a:rPr b="1" i="0" lang="en-US" sz="4000" u="none" cap="none" strike="noStrike">
                <a:solidFill>
                  <a:srgbClr val="2DA2BF"/>
                </a:solidFill>
                <a:latin typeface="Lucida Sans"/>
                <a:ea typeface="Lucida Sans"/>
                <a:cs typeface="Lucida Sans"/>
                <a:sym typeface="Lucida Sans"/>
              </a:rPr>
              <a:t>True or False</a:t>
            </a:r>
            <a:endParaRPr b="0" i="0" sz="1400" u="none" cap="none" strike="noStrike">
              <a:solidFill>
                <a:srgbClr val="000000"/>
              </a:solidFill>
              <a:latin typeface="Arial"/>
              <a:ea typeface="Arial"/>
              <a:cs typeface="Arial"/>
              <a:sym typeface="Arial"/>
            </a:endParaRPr>
          </a:p>
        </p:txBody>
      </p:sp>
      <p:sp>
        <p:nvSpPr>
          <p:cNvPr id="489" name="Google Shape;489;p50"/>
          <p:cNvSpPr/>
          <p:nvPr/>
        </p:nvSpPr>
        <p:spPr>
          <a:xfrm>
            <a:off x="2247900" y="1106388"/>
            <a:ext cx="7391400" cy="923400"/>
          </a:xfrm>
          <a:prstGeom prst="rect">
            <a:avLst/>
          </a:prstGeom>
          <a:noFill/>
          <a:ln>
            <a:noFill/>
          </a:ln>
        </p:spPr>
        <p:txBody>
          <a:bodyPr anchorCtr="0" anchor="t" bIns="45700" lIns="45700" spcFirstLastPara="1" rIns="45700" wrap="square" tIns="45700">
            <a:noAutofit/>
          </a:bodyPr>
          <a:lstStyle/>
          <a:p>
            <a:pPr indent="0" lvl="0" marL="107950" marR="0" rtl="0" algn="ctr">
              <a:lnSpc>
                <a:spcPct val="100000"/>
              </a:lnSpc>
              <a:spcBef>
                <a:spcPts val="0"/>
              </a:spcBef>
              <a:spcAft>
                <a:spcPts val="0"/>
              </a:spcAft>
              <a:buClr>
                <a:srgbClr val="000000"/>
              </a:buClr>
              <a:buSzPts val="2700"/>
              <a:buFont typeface="Lucida Sans"/>
              <a:buNone/>
            </a:pPr>
            <a:r>
              <a:rPr lang="en-US" sz="2700">
                <a:latin typeface="Lucida Sans"/>
                <a:ea typeface="Lucida Sans"/>
                <a:cs typeface="Lucida Sans"/>
                <a:sym typeface="Lucida Sans"/>
              </a:rPr>
              <a:t>Wearing sunscreen puts me at risk of developing vitamin D deficiency</a:t>
            </a:r>
            <a:endParaRPr b="0" i="0" sz="2700" u="none" cap="none" strike="noStrike">
              <a:solidFill>
                <a:srgbClr val="000000"/>
              </a:solidFill>
              <a:latin typeface="Lucida Sans"/>
              <a:ea typeface="Lucida Sans"/>
              <a:cs typeface="Lucida Sans"/>
              <a:sym typeface="Lucida Sans"/>
            </a:endParaRPr>
          </a:p>
        </p:txBody>
      </p:sp>
      <p:sp>
        <p:nvSpPr>
          <p:cNvPr id="490" name="Google Shape;490;p50"/>
          <p:cNvSpPr/>
          <p:nvPr/>
        </p:nvSpPr>
        <p:spPr>
          <a:xfrm rot="-1728157">
            <a:off x="4169766" y="3211754"/>
            <a:ext cx="3962069" cy="181689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9600"/>
              <a:buFont typeface="Arial"/>
              <a:buNone/>
            </a:pPr>
            <a:r>
              <a:rPr b="1" i="0" lang="en-US" sz="9600" u="none" cap="none" strike="noStrike">
                <a:solidFill>
                  <a:schemeClr val="dk1"/>
                </a:solidFill>
                <a:latin typeface="Arial"/>
                <a:ea typeface="Arial"/>
                <a:cs typeface="Arial"/>
                <a:sym typeface="Arial"/>
              </a:rPr>
              <a:t>False</a:t>
            </a:r>
            <a:endParaRPr b="0" i="0" sz="1800" u="none" cap="none" strike="noStrike">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pic>
        <p:nvPicPr>
          <p:cNvPr id="496" name="Google Shape;496;p51"/>
          <p:cNvPicPr preferRelativeResize="0"/>
          <p:nvPr/>
        </p:nvPicPr>
        <p:blipFill>
          <a:blip r:embed="rId3">
            <a:alphaModFix/>
          </a:blip>
          <a:stretch>
            <a:fillRect/>
          </a:stretch>
        </p:blipFill>
        <p:spPr>
          <a:xfrm>
            <a:off x="3525488" y="2405705"/>
            <a:ext cx="5141023" cy="3429002"/>
          </a:xfrm>
          <a:prstGeom prst="rect">
            <a:avLst/>
          </a:prstGeom>
          <a:noFill/>
          <a:ln>
            <a:noFill/>
          </a:ln>
        </p:spPr>
      </p:pic>
      <p:pic>
        <p:nvPicPr>
          <p:cNvPr id="497" name="Google Shape;497;p51"/>
          <p:cNvPicPr preferRelativeResize="0"/>
          <p:nvPr/>
        </p:nvPicPr>
        <p:blipFill rotWithShape="1">
          <a:blip r:embed="rId4">
            <a:alphaModFix/>
          </a:blip>
          <a:srcRect b="0" l="0" r="0" t="0"/>
          <a:stretch/>
        </p:blipFill>
        <p:spPr>
          <a:xfrm>
            <a:off x="0" y="5989245"/>
            <a:ext cx="12192000" cy="868755"/>
          </a:xfrm>
          <a:prstGeom prst="rect">
            <a:avLst/>
          </a:prstGeom>
          <a:noFill/>
          <a:ln>
            <a:noFill/>
          </a:ln>
        </p:spPr>
      </p:pic>
      <p:pic>
        <p:nvPicPr>
          <p:cNvPr id="498" name="Google Shape;498;p51"/>
          <p:cNvPicPr preferRelativeResize="0"/>
          <p:nvPr/>
        </p:nvPicPr>
        <p:blipFill rotWithShape="1">
          <a:blip r:embed="rId5">
            <a:alphaModFix/>
          </a:blip>
          <a:srcRect b="0" l="0" r="0" t="0"/>
          <a:stretch/>
        </p:blipFill>
        <p:spPr>
          <a:xfrm>
            <a:off x="1" y="1"/>
            <a:ext cx="1935802" cy="839520"/>
          </a:xfrm>
          <a:prstGeom prst="rect">
            <a:avLst/>
          </a:prstGeom>
          <a:noFill/>
          <a:ln>
            <a:noFill/>
          </a:ln>
        </p:spPr>
      </p:pic>
      <p:sp>
        <p:nvSpPr>
          <p:cNvPr id="499" name="Google Shape;499;p51"/>
          <p:cNvSpPr/>
          <p:nvPr/>
        </p:nvSpPr>
        <p:spPr>
          <a:xfrm>
            <a:off x="1638300" y="191987"/>
            <a:ext cx="8915400" cy="7692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2DA2BF"/>
              </a:buClr>
              <a:buSzPts val="4000"/>
              <a:buFont typeface="Lucida Sans"/>
              <a:buNone/>
            </a:pPr>
            <a:r>
              <a:rPr b="1" i="0" lang="en-US" sz="4000" u="none" cap="none" strike="noStrike">
                <a:solidFill>
                  <a:srgbClr val="2DA2BF"/>
                </a:solidFill>
                <a:latin typeface="Lucida Sans"/>
                <a:ea typeface="Lucida Sans"/>
                <a:cs typeface="Lucida Sans"/>
                <a:sym typeface="Lucida Sans"/>
              </a:rPr>
              <a:t>True or False</a:t>
            </a:r>
            <a:endParaRPr b="0" i="0" sz="1400" u="none" cap="none" strike="noStrike">
              <a:solidFill>
                <a:srgbClr val="000000"/>
              </a:solidFill>
              <a:latin typeface="Arial"/>
              <a:ea typeface="Arial"/>
              <a:cs typeface="Arial"/>
              <a:sym typeface="Arial"/>
            </a:endParaRPr>
          </a:p>
        </p:txBody>
      </p:sp>
      <p:sp>
        <p:nvSpPr>
          <p:cNvPr id="500" name="Google Shape;500;p51"/>
          <p:cNvSpPr/>
          <p:nvPr/>
        </p:nvSpPr>
        <p:spPr>
          <a:xfrm>
            <a:off x="2247900" y="1106388"/>
            <a:ext cx="7391400" cy="923400"/>
          </a:xfrm>
          <a:prstGeom prst="rect">
            <a:avLst/>
          </a:prstGeom>
          <a:noFill/>
          <a:ln>
            <a:noFill/>
          </a:ln>
        </p:spPr>
        <p:txBody>
          <a:bodyPr anchorCtr="0" anchor="t" bIns="45700" lIns="45700" spcFirstLastPara="1" rIns="45700" wrap="square" tIns="45700">
            <a:noAutofit/>
          </a:bodyPr>
          <a:lstStyle/>
          <a:p>
            <a:pPr indent="0" lvl="0" marL="107950" marR="0" rtl="0" algn="ctr">
              <a:lnSpc>
                <a:spcPct val="100000"/>
              </a:lnSpc>
              <a:spcBef>
                <a:spcPts val="0"/>
              </a:spcBef>
              <a:spcAft>
                <a:spcPts val="0"/>
              </a:spcAft>
              <a:buClr>
                <a:srgbClr val="000000"/>
              </a:buClr>
              <a:buSzPts val="2700"/>
              <a:buFont typeface="Lucida Sans"/>
              <a:buNone/>
            </a:pPr>
            <a:r>
              <a:rPr lang="en-US" sz="2700">
                <a:latin typeface="Lucida Sans"/>
                <a:ea typeface="Lucida Sans"/>
                <a:cs typeface="Lucida Sans"/>
                <a:sym typeface="Lucida Sans"/>
              </a:rPr>
              <a:t>You don’t need to practice sun safety in the winter</a:t>
            </a:r>
            <a:endParaRPr b="0" i="0" sz="2700" u="none" cap="none" strike="noStrike">
              <a:solidFill>
                <a:srgbClr val="000000"/>
              </a:solidFill>
              <a:latin typeface="Lucida Sans"/>
              <a:ea typeface="Lucida Sans"/>
              <a:cs typeface="Lucida Sans"/>
              <a:sym typeface="Lucida Sans"/>
            </a:endParaRPr>
          </a:p>
        </p:txBody>
      </p:sp>
      <p:sp>
        <p:nvSpPr>
          <p:cNvPr id="501" name="Google Shape;501;p51"/>
          <p:cNvSpPr/>
          <p:nvPr/>
        </p:nvSpPr>
        <p:spPr>
          <a:xfrm rot="-1728157">
            <a:off x="4169782" y="3211745"/>
            <a:ext cx="3962069" cy="181689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9600"/>
              <a:buFont typeface="Arial"/>
              <a:buNone/>
            </a:pPr>
            <a:r>
              <a:rPr b="1" i="0" lang="en-US" sz="9600" u="none" cap="none" strike="noStrike">
                <a:solidFill>
                  <a:srgbClr val="FFFFFF"/>
                </a:solidFill>
                <a:latin typeface="Arial"/>
                <a:ea typeface="Arial"/>
                <a:cs typeface="Arial"/>
                <a:sym typeface="Arial"/>
              </a:rPr>
              <a:t>False</a:t>
            </a:r>
            <a:endParaRPr b="0" i="0" sz="1800" u="none" cap="none" strike="noStrik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pic>
        <p:nvPicPr>
          <p:cNvPr id="124" name="Google Shape;124;p16"/>
          <p:cNvPicPr preferRelativeResize="0"/>
          <p:nvPr/>
        </p:nvPicPr>
        <p:blipFill>
          <a:blip r:embed="rId3">
            <a:alphaModFix/>
          </a:blip>
          <a:stretch>
            <a:fillRect/>
          </a:stretch>
        </p:blipFill>
        <p:spPr>
          <a:xfrm>
            <a:off x="27675" y="2698901"/>
            <a:ext cx="3886551" cy="3269275"/>
          </a:xfrm>
          <a:prstGeom prst="rect">
            <a:avLst/>
          </a:prstGeom>
          <a:noFill/>
          <a:ln>
            <a:noFill/>
          </a:ln>
        </p:spPr>
      </p:pic>
      <p:pic>
        <p:nvPicPr>
          <p:cNvPr id="125" name="Google Shape;125;p16"/>
          <p:cNvPicPr preferRelativeResize="0"/>
          <p:nvPr/>
        </p:nvPicPr>
        <p:blipFill rotWithShape="1">
          <a:blip r:embed="rId4">
            <a:alphaModFix/>
          </a:blip>
          <a:srcRect b="0" l="0" r="0" t="0"/>
          <a:stretch/>
        </p:blipFill>
        <p:spPr>
          <a:xfrm>
            <a:off x="0" y="5989245"/>
            <a:ext cx="12192000" cy="868755"/>
          </a:xfrm>
          <a:prstGeom prst="rect">
            <a:avLst/>
          </a:prstGeom>
          <a:noFill/>
          <a:ln>
            <a:noFill/>
          </a:ln>
        </p:spPr>
      </p:pic>
      <p:sp>
        <p:nvSpPr>
          <p:cNvPr id="126" name="Google Shape;126;p16"/>
          <p:cNvSpPr/>
          <p:nvPr/>
        </p:nvSpPr>
        <p:spPr>
          <a:xfrm>
            <a:off x="0" y="228599"/>
            <a:ext cx="12192000" cy="769106"/>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2DA2BF"/>
              </a:buClr>
              <a:buSzPts val="4000"/>
              <a:buFont typeface="Lucida Sans"/>
              <a:buNone/>
            </a:pPr>
            <a:r>
              <a:rPr b="1" lang="en-US" sz="4000">
                <a:solidFill>
                  <a:srgbClr val="2DA2BF"/>
                </a:solidFill>
                <a:latin typeface="Lucida Sans"/>
                <a:ea typeface="Lucida Sans"/>
                <a:cs typeface="Lucida Sans"/>
                <a:sym typeface="Lucida Sans"/>
              </a:rPr>
              <a:t>What is Skin Cancer?</a:t>
            </a:r>
            <a:endParaRPr b="0" i="0" sz="1400" u="none" cap="none" strike="noStrike">
              <a:solidFill>
                <a:srgbClr val="000000"/>
              </a:solidFill>
              <a:latin typeface="Arial"/>
              <a:ea typeface="Arial"/>
              <a:cs typeface="Arial"/>
              <a:sym typeface="Arial"/>
            </a:endParaRPr>
          </a:p>
        </p:txBody>
      </p:sp>
      <p:sp>
        <p:nvSpPr>
          <p:cNvPr id="127" name="Google Shape;127;p16"/>
          <p:cNvSpPr/>
          <p:nvPr/>
        </p:nvSpPr>
        <p:spPr>
          <a:xfrm>
            <a:off x="615669" y="1551311"/>
            <a:ext cx="10590359" cy="14490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2700"/>
              <a:buFont typeface="Lucida Sans"/>
              <a:buNone/>
            </a:pPr>
            <a:r>
              <a:rPr lang="en-US" sz="2700">
                <a:latin typeface="Lucida Sans"/>
                <a:ea typeface="Lucida Sans"/>
                <a:cs typeface="Lucida Sans"/>
                <a:sym typeface="Lucida Sans"/>
              </a:rPr>
              <a:t>Skin cancer is the abnormal growth of skin cells and it most often develops on skin that is frequently exposed to the sun.</a:t>
            </a:r>
            <a:endParaRPr sz="2700">
              <a:latin typeface="Lucida Sans"/>
              <a:ea typeface="Lucida Sans"/>
              <a:cs typeface="Lucida Sans"/>
              <a:sym typeface="Lucida Sans"/>
            </a:endParaRPr>
          </a:p>
          <a:p>
            <a:pPr indent="0" lvl="0" marL="0" marR="0" rtl="0" algn="ctr">
              <a:lnSpc>
                <a:spcPct val="100000"/>
              </a:lnSpc>
              <a:spcBef>
                <a:spcPts val="0"/>
              </a:spcBef>
              <a:spcAft>
                <a:spcPts val="0"/>
              </a:spcAft>
              <a:buClr>
                <a:srgbClr val="000000"/>
              </a:buClr>
              <a:buSzPts val="2700"/>
              <a:buFont typeface="Lucida Sans"/>
              <a:buNone/>
            </a:pPr>
            <a:r>
              <a:t/>
            </a:r>
            <a:endParaRPr sz="2700">
              <a:latin typeface="Lucida Sans"/>
              <a:ea typeface="Lucida Sans"/>
              <a:cs typeface="Lucida Sans"/>
              <a:sym typeface="Lucida Sans"/>
            </a:endParaRPr>
          </a:p>
          <a:p>
            <a:pPr indent="0" lvl="0" marL="0" marR="0" rtl="0" algn="ctr">
              <a:lnSpc>
                <a:spcPct val="100000"/>
              </a:lnSpc>
              <a:spcBef>
                <a:spcPts val="0"/>
              </a:spcBef>
              <a:spcAft>
                <a:spcPts val="0"/>
              </a:spcAft>
              <a:buClr>
                <a:srgbClr val="000000"/>
              </a:buClr>
              <a:buSzPts val="2700"/>
              <a:buFont typeface="Lucida Sans"/>
              <a:buNone/>
            </a:pPr>
            <a:r>
              <a:t/>
            </a:r>
            <a:endParaRPr sz="2700">
              <a:latin typeface="Lucida Sans"/>
              <a:ea typeface="Lucida Sans"/>
              <a:cs typeface="Lucida Sans"/>
              <a:sym typeface="Lucida Sans"/>
            </a:endParaRPr>
          </a:p>
          <a:p>
            <a:pPr indent="457200" lvl="0" marL="3657600" marR="0" rtl="0" algn="ctr">
              <a:lnSpc>
                <a:spcPct val="100000"/>
              </a:lnSpc>
              <a:spcBef>
                <a:spcPts val="0"/>
              </a:spcBef>
              <a:spcAft>
                <a:spcPts val="0"/>
              </a:spcAft>
              <a:buClr>
                <a:srgbClr val="000000"/>
              </a:buClr>
              <a:buSzPts val="2700"/>
              <a:buFont typeface="Lucida Sans"/>
              <a:buNone/>
            </a:pPr>
            <a:r>
              <a:rPr lang="en-US" sz="2700">
                <a:latin typeface="Lucida Sans"/>
                <a:ea typeface="Lucida Sans"/>
                <a:cs typeface="Lucida Sans"/>
                <a:sym typeface="Lucida Sans"/>
              </a:rPr>
              <a:t>This can happen to people regardless of skin color, and can still happen on areas of the body not often exposed to the sun.</a:t>
            </a:r>
            <a:endParaRPr sz="2700">
              <a:latin typeface="Lucida Sans"/>
              <a:ea typeface="Lucida Sans"/>
              <a:cs typeface="Lucida Sans"/>
              <a:sym typeface="Lucida Sans"/>
            </a:endParaRPr>
          </a:p>
        </p:txBody>
      </p:sp>
      <p:pic>
        <p:nvPicPr>
          <p:cNvPr id="128" name="Google Shape;128;p16"/>
          <p:cNvPicPr preferRelativeResize="0"/>
          <p:nvPr/>
        </p:nvPicPr>
        <p:blipFill rotWithShape="1">
          <a:blip r:embed="rId5">
            <a:alphaModFix/>
          </a:blip>
          <a:srcRect b="0" l="0" r="0" t="0"/>
          <a:stretch/>
        </p:blipFill>
        <p:spPr>
          <a:xfrm>
            <a:off x="1" y="1"/>
            <a:ext cx="2723432" cy="11811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pic>
        <p:nvPicPr>
          <p:cNvPr id="507" name="Google Shape;507;p52"/>
          <p:cNvPicPr preferRelativeResize="0"/>
          <p:nvPr/>
        </p:nvPicPr>
        <p:blipFill>
          <a:blip r:embed="rId3">
            <a:alphaModFix/>
          </a:blip>
          <a:stretch>
            <a:fillRect/>
          </a:stretch>
        </p:blipFill>
        <p:spPr>
          <a:xfrm>
            <a:off x="4661938" y="2182200"/>
            <a:ext cx="2868125" cy="3654649"/>
          </a:xfrm>
          <a:prstGeom prst="rect">
            <a:avLst/>
          </a:prstGeom>
          <a:noFill/>
          <a:ln>
            <a:noFill/>
          </a:ln>
        </p:spPr>
      </p:pic>
      <p:pic>
        <p:nvPicPr>
          <p:cNvPr id="508" name="Google Shape;508;p52"/>
          <p:cNvPicPr preferRelativeResize="0"/>
          <p:nvPr/>
        </p:nvPicPr>
        <p:blipFill rotWithShape="1">
          <a:blip r:embed="rId4">
            <a:alphaModFix/>
          </a:blip>
          <a:srcRect b="0" l="0" r="0" t="0"/>
          <a:stretch/>
        </p:blipFill>
        <p:spPr>
          <a:xfrm>
            <a:off x="0" y="5989245"/>
            <a:ext cx="12192000" cy="868755"/>
          </a:xfrm>
          <a:prstGeom prst="rect">
            <a:avLst/>
          </a:prstGeom>
          <a:noFill/>
          <a:ln>
            <a:noFill/>
          </a:ln>
        </p:spPr>
      </p:pic>
      <p:pic>
        <p:nvPicPr>
          <p:cNvPr id="509" name="Google Shape;509;p52"/>
          <p:cNvPicPr preferRelativeResize="0"/>
          <p:nvPr/>
        </p:nvPicPr>
        <p:blipFill rotWithShape="1">
          <a:blip r:embed="rId5">
            <a:alphaModFix/>
          </a:blip>
          <a:srcRect b="0" l="0" r="0" t="0"/>
          <a:stretch/>
        </p:blipFill>
        <p:spPr>
          <a:xfrm>
            <a:off x="1" y="1"/>
            <a:ext cx="1935802" cy="839520"/>
          </a:xfrm>
          <a:prstGeom prst="rect">
            <a:avLst/>
          </a:prstGeom>
          <a:noFill/>
          <a:ln>
            <a:noFill/>
          </a:ln>
        </p:spPr>
      </p:pic>
      <p:sp>
        <p:nvSpPr>
          <p:cNvPr id="510" name="Google Shape;510;p52"/>
          <p:cNvSpPr/>
          <p:nvPr/>
        </p:nvSpPr>
        <p:spPr>
          <a:xfrm>
            <a:off x="1638300" y="191987"/>
            <a:ext cx="8915400" cy="7692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2DA2BF"/>
              </a:buClr>
              <a:buSzPts val="4000"/>
              <a:buFont typeface="Lucida Sans"/>
              <a:buNone/>
            </a:pPr>
            <a:r>
              <a:rPr b="1" i="0" lang="en-US" sz="4000" u="none" cap="none" strike="noStrike">
                <a:solidFill>
                  <a:srgbClr val="2DA2BF"/>
                </a:solidFill>
                <a:latin typeface="Lucida Sans"/>
                <a:ea typeface="Lucida Sans"/>
                <a:cs typeface="Lucida Sans"/>
                <a:sym typeface="Lucida Sans"/>
              </a:rPr>
              <a:t>True or False</a:t>
            </a:r>
            <a:endParaRPr b="0" i="0" sz="1400" u="none" cap="none" strike="noStrike">
              <a:solidFill>
                <a:srgbClr val="000000"/>
              </a:solidFill>
              <a:latin typeface="Arial"/>
              <a:ea typeface="Arial"/>
              <a:cs typeface="Arial"/>
              <a:sym typeface="Arial"/>
            </a:endParaRPr>
          </a:p>
        </p:txBody>
      </p:sp>
      <p:sp>
        <p:nvSpPr>
          <p:cNvPr id="511" name="Google Shape;511;p52"/>
          <p:cNvSpPr/>
          <p:nvPr/>
        </p:nvSpPr>
        <p:spPr>
          <a:xfrm>
            <a:off x="2247900" y="1182588"/>
            <a:ext cx="7391400" cy="923400"/>
          </a:xfrm>
          <a:prstGeom prst="rect">
            <a:avLst/>
          </a:prstGeom>
          <a:noFill/>
          <a:ln>
            <a:noFill/>
          </a:ln>
        </p:spPr>
        <p:txBody>
          <a:bodyPr anchorCtr="0" anchor="t" bIns="45700" lIns="45700" spcFirstLastPara="1" rIns="45700" wrap="square" tIns="45700">
            <a:noAutofit/>
          </a:bodyPr>
          <a:lstStyle/>
          <a:p>
            <a:pPr indent="0" lvl="0" marL="107950" marR="0" rtl="0" algn="ctr">
              <a:lnSpc>
                <a:spcPct val="100000"/>
              </a:lnSpc>
              <a:spcBef>
                <a:spcPts val="0"/>
              </a:spcBef>
              <a:spcAft>
                <a:spcPts val="0"/>
              </a:spcAft>
              <a:buClr>
                <a:srgbClr val="000000"/>
              </a:buClr>
              <a:buSzPts val="2700"/>
              <a:buFont typeface="Lucida Sans"/>
              <a:buNone/>
            </a:pPr>
            <a:r>
              <a:rPr lang="en-US" sz="2700">
                <a:latin typeface="Lucida Sans"/>
                <a:ea typeface="Lucida Sans"/>
                <a:cs typeface="Lucida Sans"/>
                <a:sym typeface="Lucida Sans"/>
              </a:rPr>
              <a:t>UV rays can cause your skin to wrinkle</a:t>
            </a:r>
            <a:endParaRPr b="0" i="0" sz="2700" u="none" cap="none" strike="noStrike">
              <a:solidFill>
                <a:srgbClr val="000000"/>
              </a:solidFill>
              <a:latin typeface="Lucida Sans"/>
              <a:ea typeface="Lucida Sans"/>
              <a:cs typeface="Lucida Sans"/>
              <a:sym typeface="Lucida Sans"/>
            </a:endParaRPr>
          </a:p>
        </p:txBody>
      </p:sp>
      <p:sp>
        <p:nvSpPr>
          <p:cNvPr id="512" name="Google Shape;512;p52"/>
          <p:cNvSpPr/>
          <p:nvPr/>
        </p:nvSpPr>
        <p:spPr>
          <a:xfrm rot="-1728157">
            <a:off x="4169782" y="3211745"/>
            <a:ext cx="3962069" cy="181689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9600"/>
              <a:buFont typeface="Arial"/>
              <a:buNone/>
            </a:pPr>
            <a:r>
              <a:rPr b="1" lang="en-US" sz="9600">
                <a:solidFill>
                  <a:srgbClr val="FFFFFF"/>
                </a:solidFill>
              </a:rPr>
              <a:t>True</a:t>
            </a:r>
            <a:endParaRPr b="0" i="0" sz="1800" u="none" cap="none" strike="noStrik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pic>
        <p:nvPicPr>
          <p:cNvPr id="517" name="Google Shape;517;p53"/>
          <p:cNvPicPr preferRelativeResize="0"/>
          <p:nvPr/>
        </p:nvPicPr>
        <p:blipFill rotWithShape="1">
          <a:blip r:embed="rId3">
            <a:alphaModFix/>
          </a:blip>
          <a:srcRect b="0" l="0" r="0" t="0"/>
          <a:stretch/>
        </p:blipFill>
        <p:spPr>
          <a:xfrm>
            <a:off x="0" y="5989245"/>
            <a:ext cx="12192000" cy="868755"/>
          </a:xfrm>
          <a:prstGeom prst="rect">
            <a:avLst/>
          </a:prstGeom>
          <a:noFill/>
          <a:ln>
            <a:noFill/>
          </a:ln>
        </p:spPr>
      </p:pic>
      <p:pic>
        <p:nvPicPr>
          <p:cNvPr id="518" name="Google Shape;518;p53"/>
          <p:cNvPicPr preferRelativeResize="0"/>
          <p:nvPr/>
        </p:nvPicPr>
        <p:blipFill rotWithShape="1">
          <a:blip r:embed="rId4">
            <a:alphaModFix/>
          </a:blip>
          <a:srcRect b="0" l="0" r="0" t="0"/>
          <a:stretch/>
        </p:blipFill>
        <p:spPr>
          <a:xfrm>
            <a:off x="1" y="1"/>
            <a:ext cx="1935803" cy="839520"/>
          </a:xfrm>
          <a:prstGeom prst="rect">
            <a:avLst/>
          </a:prstGeom>
          <a:noFill/>
          <a:ln>
            <a:noFill/>
          </a:ln>
        </p:spPr>
      </p:pic>
      <p:sp>
        <p:nvSpPr>
          <p:cNvPr id="519" name="Google Shape;519;p53"/>
          <p:cNvSpPr/>
          <p:nvPr/>
        </p:nvSpPr>
        <p:spPr>
          <a:xfrm>
            <a:off x="1670180" y="164294"/>
            <a:ext cx="9144000" cy="7692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2DA2BF"/>
              </a:buClr>
              <a:buSzPts val="4000"/>
              <a:buFont typeface="Lucida Sans"/>
              <a:buNone/>
            </a:pPr>
            <a:r>
              <a:rPr b="1" i="0" lang="en-US" sz="4000" u="none" cap="none" strike="noStrike">
                <a:solidFill>
                  <a:srgbClr val="2DA2BF"/>
                </a:solidFill>
                <a:latin typeface="Lucida Sans"/>
                <a:ea typeface="Lucida Sans"/>
                <a:cs typeface="Lucida Sans"/>
                <a:sym typeface="Lucida Sans"/>
              </a:rPr>
              <a:t>Tips To Protect Yourself</a:t>
            </a:r>
            <a:endParaRPr b="0" i="0" sz="1400" u="none" cap="none" strike="noStrike">
              <a:solidFill>
                <a:srgbClr val="000000"/>
              </a:solidFill>
              <a:latin typeface="Arial"/>
              <a:ea typeface="Arial"/>
              <a:cs typeface="Arial"/>
              <a:sym typeface="Arial"/>
            </a:endParaRPr>
          </a:p>
        </p:txBody>
      </p:sp>
      <p:sp>
        <p:nvSpPr>
          <p:cNvPr id="520" name="Google Shape;520;p53"/>
          <p:cNvSpPr/>
          <p:nvPr/>
        </p:nvSpPr>
        <p:spPr>
          <a:xfrm>
            <a:off x="1356800" y="1024472"/>
            <a:ext cx="10235400" cy="3139500"/>
          </a:xfrm>
          <a:prstGeom prst="rect">
            <a:avLst/>
          </a:prstGeom>
          <a:noFill/>
          <a:ln>
            <a:noFill/>
          </a:ln>
        </p:spPr>
        <p:txBody>
          <a:bodyPr anchorCtr="0" anchor="t" bIns="45700" lIns="45700" spcFirstLastPara="1" rIns="45700" wrap="square" tIns="45700">
            <a:noAutofit/>
          </a:bodyPr>
          <a:lstStyle/>
          <a:p>
            <a:pPr indent="-609600" lvl="0" marL="609600" marR="0" rtl="0" algn="l">
              <a:lnSpc>
                <a:spcPct val="150000"/>
              </a:lnSpc>
              <a:spcBef>
                <a:spcPts val="0"/>
              </a:spcBef>
              <a:spcAft>
                <a:spcPts val="0"/>
              </a:spcAft>
              <a:buClr>
                <a:srgbClr val="000000"/>
              </a:buClr>
              <a:buSzPts val="2700"/>
              <a:buFont typeface="Lucida Sans"/>
              <a:buAutoNum type="alphaUcPeriod"/>
            </a:pPr>
            <a:r>
              <a:rPr b="0" i="0" lang="en-US" sz="2700" u="none" cap="none" strike="noStrike">
                <a:solidFill>
                  <a:schemeClr val="dk1"/>
                </a:solidFill>
                <a:latin typeface="Lucida Sans"/>
                <a:ea typeface="Lucida Sans"/>
                <a:cs typeface="Lucida Sans"/>
                <a:sym typeface="Lucida Sans"/>
              </a:rPr>
              <a:t>Check your moles at least once a month</a:t>
            </a:r>
            <a:endParaRPr b="0" i="0" sz="2700" u="none" cap="none" strike="noStrike">
              <a:solidFill>
                <a:schemeClr val="dk1"/>
              </a:solidFill>
              <a:latin typeface="Lucida Sans"/>
              <a:ea typeface="Lucida Sans"/>
              <a:cs typeface="Lucida Sans"/>
              <a:sym typeface="Lucida Sans"/>
            </a:endParaRPr>
          </a:p>
          <a:p>
            <a:pPr indent="-609600" lvl="0" marL="609600" marR="0" rtl="0" algn="l">
              <a:lnSpc>
                <a:spcPct val="150000"/>
              </a:lnSpc>
              <a:spcBef>
                <a:spcPts val="0"/>
              </a:spcBef>
              <a:spcAft>
                <a:spcPts val="0"/>
              </a:spcAft>
              <a:buClr>
                <a:srgbClr val="000000"/>
              </a:buClr>
              <a:buSzPts val="2700"/>
              <a:buFont typeface="Lucida Sans"/>
              <a:buAutoNum type="alphaUcPeriod"/>
            </a:pPr>
            <a:r>
              <a:rPr b="0" i="0" lang="en-US" sz="2700" u="none" cap="none" strike="noStrike">
                <a:solidFill>
                  <a:srgbClr val="000000"/>
                </a:solidFill>
                <a:latin typeface="Lucida Sans"/>
                <a:ea typeface="Lucida Sans"/>
                <a:cs typeface="Lucida Sans"/>
                <a:sym typeface="Lucida Sans"/>
              </a:rPr>
              <a:t>Don’t sunbathe or use tanning beds</a:t>
            </a:r>
            <a:endParaRPr b="0" i="0" sz="1400" u="none" cap="none" strike="noStrike">
              <a:solidFill>
                <a:srgbClr val="000000"/>
              </a:solidFill>
              <a:latin typeface="Arial"/>
              <a:ea typeface="Arial"/>
              <a:cs typeface="Arial"/>
              <a:sym typeface="Arial"/>
            </a:endParaRPr>
          </a:p>
          <a:p>
            <a:pPr indent="-609600" lvl="0" marL="609600" marR="0" rtl="0" algn="l">
              <a:lnSpc>
                <a:spcPct val="150000"/>
              </a:lnSpc>
              <a:spcBef>
                <a:spcPts val="400"/>
              </a:spcBef>
              <a:spcAft>
                <a:spcPts val="0"/>
              </a:spcAft>
              <a:buClr>
                <a:srgbClr val="000000"/>
              </a:buClr>
              <a:buSzPts val="2700"/>
              <a:buFont typeface="Lucida Sans"/>
              <a:buAutoNum type="alphaUcPeriod"/>
            </a:pPr>
            <a:r>
              <a:rPr b="0" i="0" lang="en-US" sz="2700" u="none" cap="none" strike="noStrike">
                <a:solidFill>
                  <a:srgbClr val="000000"/>
                </a:solidFill>
                <a:latin typeface="Lucida Sans"/>
                <a:ea typeface="Lucida Sans"/>
                <a:cs typeface="Lucida Sans"/>
                <a:sym typeface="Lucida Sans"/>
              </a:rPr>
              <a:t>Avoid sun exposure between 10 am and 4 pm</a:t>
            </a:r>
            <a:endParaRPr b="0" i="0" sz="1400" u="none" cap="none" strike="noStrike">
              <a:solidFill>
                <a:srgbClr val="000000"/>
              </a:solidFill>
              <a:latin typeface="Arial"/>
              <a:ea typeface="Arial"/>
              <a:cs typeface="Arial"/>
              <a:sym typeface="Arial"/>
            </a:endParaRPr>
          </a:p>
          <a:p>
            <a:pPr indent="-609600" lvl="0" marL="609600" marR="0" rtl="0" algn="l">
              <a:lnSpc>
                <a:spcPct val="150000"/>
              </a:lnSpc>
              <a:spcBef>
                <a:spcPts val="400"/>
              </a:spcBef>
              <a:spcAft>
                <a:spcPts val="0"/>
              </a:spcAft>
              <a:buClr>
                <a:srgbClr val="000000"/>
              </a:buClr>
              <a:buSzPts val="2700"/>
              <a:buFont typeface="Lucida Sans"/>
              <a:buAutoNum type="alphaUcPeriod"/>
            </a:pPr>
            <a:r>
              <a:rPr b="0" i="0" lang="en-US" sz="2700" u="none" cap="none" strike="noStrike">
                <a:solidFill>
                  <a:srgbClr val="000000"/>
                </a:solidFill>
                <a:latin typeface="Lucida Sans"/>
                <a:ea typeface="Lucida Sans"/>
                <a:cs typeface="Lucida Sans"/>
                <a:sym typeface="Lucida Sans"/>
              </a:rPr>
              <a:t>Protect yourself with long sleeves, pants, sunglasses and a wide brimmed hat</a:t>
            </a:r>
            <a:endParaRPr b="0" i="0" sz="1800" u="none" cap="none" strike="noStrike">
              <a:solidFill>
                <a:schemeClr val="dk1"/>
              </a:solidFill>
              <a:latin typeface="Calibri"/>
              <a:ea typeface="Calibri"/>
              <a:cs typeface="Calibri"/>
              <a:sym typeface="Calibri"/>
            </a:endParaRPr>
          </a:p>
          <a:p>
            <a:pPr indent="-609600" lvl="0" marL="609600" marR="0" rtl="0" algn="l">
              <a:lnSpc>
                <a:spcPct val="150000"/>
              </a:lnSpc>
              <a:spcBef>
                <a:spcPts val="400"/>
              </a:spcBef>
              <a:spcAft>
                <a:spcPts val="0"/>
              </a:spcAft>
              <a:buClr>
                <a:srgbClr val="000000"/>
              </a:buClr>
              <a:buSzPts val="2700"/>
              <a:buFont typeface="Lucida Sans"/>
              <a:buAutoNum type="alphaUcPeriod"/>
            </a:pPr>
            <a:r>
              <a:rPr b="0" i="0" lang="en-US" sz="2700" u="none" cap="none" strike="noStrike">
                <a:solidFill>
                  <a:srgbClr val="000000"/>
                </a:solidFill>
                <a:latin typeface="Lucida Sans"/>
                <a:ea typeface="Lucida Sans"/>
                <a:cs typeface="Lucida Sans"/>
                <a:sym typeface="Lucida Sans"/>
              </a:rPr>
              <a:t>Find some shade!</a:t>
            </a:r>
            <a:endParaRPr b="0" i="0" sz="1800" u="none" cap="none" strike="noStrike">
              <a:solidFill>
                <a:schemeClr val="dk1"/>
              </a:solidFill>
              <a:latin typeface="Calibri"/>
              <a:ea typeface="Calibri"/>
              <a:cs typeface="Calibri"/>
              <a:sym typeface="Calibri"/>
            </a:endParaRPr>
          </a:p>
          <a:p>
            <a:pPr indent="-609600" lvl="0" marL="609600" marR="0" rtl="0" algn="l">
              <a:lnSpc>
                <a:spcPct val="150000"/>
              </a:lnSpc>
              <a:spcBef>
                <a:spcPts val="400"/>
              </a:spcBef>
              <a:spcAft>
                <a:spcPts val="0"/>
              </a:spcAft>
              <a:buClr>
                <a:srgbClr val="000000"/>
              </a:buClr>
              <a:buSzPts val="2700"/>
              <a:buFont typeface="Lucida Sans"/>
              <a:buAutoNum type="alphaUcPeriod"/>
            </a:pPr>
            <a:r>
              <a:rPr b="0" i="0" lang="en-US" sz="2700" u="none" cap="none" strike="noStrike">
                <a:solidFill>
                  <a:srgbClr val="000000"/>
                </a:solidFill>
                <a:latin typeface="Lucida Sans"/>
                <a:ea typeface="Lucida Sans"/>
                <a:cs typeface="Lucida Sans"/>
                <a:sym typeface="Lucida Sans"/>
              </a:rPr>
              <a:t>Use sunscreen with SPF 30 or higher</a:t>
            </a:r>
            <a:endParaRPr b="0" i="0" sz="1800" u="none" cap="none" strike="noStrike">
              <a:solidFill>
                <a:schemeClr val="dk1"/>
              </a:solidFill>
              <a:latin typeface="Calibri"/>
              <a:ea typeface="Calibri"/>
              <a:cs typeface="Calibri"/>
              <a:sym typeface="Calibri"/>
            </a:endParaRPr>
          </a:p>
          <a:p>
            <a:pPr indent="-438150" lvl="0" marL="609600" marR="0" rtl="0" algn="l">
              <a:lnSpc>
                <a:spcPct val="150000"/>
              </a:lnSpc>
              <a:spcBef>
                <a:spcPts val="400"/>
              </a:spcBef>
              <a:spcAft>
                <a:spcPts val="0"/>
              </a:spcAft>
              <a:buClr>
                <a:srgbClr val="000000"/>
              </a:buClr>
              <a:buSzPts val="2700"/>
              <a:buFont typeface="Lucida Sans"/>
              <a:buNone/>
            </a:pPr>
            <a:r>
              <a:t/>
            </a:r>
            <a:endParaRPr b="0" i="0" sz="1400" u="none" cap="none" strike="noStrike">
              <a:solidFill>
                <a:srgbClr val="000000"/>
              </a:solidFill>
              <a:latin typeface="Arial"/>
              <a:ea typeface="Arial"/>
              <a:cs typeface="Arial"/>
              <a:sym typeface="Arial"/>
            </a:endParaRPr>
          </a:p>
          <a:p>
            <a:pPr indent="-438150" lvl="0" marL="609600" marR="0" rtl="0" algn="l">
              <a:lnSpc>
                <a:spcPct val="150000"/>
              </a:lnSpc>
              <a:spcBef>
                <a:spcPts val="400"/>
              </a:spcBef>
              <a:spcAft>
                <a:spcPts val="0"/>
              </a:spcAft>
              <a:buClr>
                <a:srgbClr val="000000"/>
              </a:buClr>
              <a:buSzPts val="2700"/>
              <a:buFont typeface="Lucida Sans"/>
              <a:buNone/>
            </a:pPr>
            <a:r>
              <a:t/>
            </a:r>
            <a:endParaRPr b="0" i="0" sz="1400" u="none" cap="none" strike="noStrike">
              <a:solidFill>
                <a:srgbClr val="000000"/>
              </a:solidFill>
              <a:latin typeface="Arial"/>
              <a:ea typeface="Arial"/>
              <a:cs typeface="Arial"/>
              <a:sym typeface="Arial"/>
            </a:endParaRPr>
          </a:p>
        </p:txBody>
      </p:sp>
      <p:pic>
        <p:nvPicPr>
          <p:cNvPr id="521" name="Google Shape;521;p53"/>
          <p:cNvPicPr preferRelativeResize="0"/>
          <p:nvPr/>
        </p:nvPicPr>
        <p:blipFill rotWithShape="1">
          <a:blip r:embed="rId5">
            <a:alphaModFix/>
          </a:blip>
          <a:srcRect b="0" l="0" r="0" t="0"/>
          <a:stretch/>
        </p:blipFill>
        <p:spPr>
          <a:xfrm>
            <a:off x="9708649" y="3429000"/>
            <a:ext cx="2356700" cy="2356700"/>
          </a:xfrm>
          <a:prstGeom prst="rect">
            <a:avLst/>
          </a:prstGeom>
          <a:noFill/>
          <a:ln>
            <a:noFill/>
          </a:ln>
        </p:spPr>
      </p:pic>
      <p:pic>
        <p:nvPicPr>
          <p:cNvPr id="522" name="Google Shape;522;p53"/>
          <p:cNvPicPr preferRelativeResize="0"/>
          <p:nvPr/>
        </p:nvPicPr>
        <p:blipFill rotWithShape="1">
          <a:blip r:embed="rId6">
            <a:alphaModFix/>
          </a:blip>
          <a:srcRect b="0" l="0" r="0" t="0"/>
          <a:stretch/>
        </p:blipFill>
        <p:spPr>
          <a:xfrm>
            <a:off x="-323450" y="3888975"/>
            <a:ext cx="2356700" cy="2356700"/>
          </a:xfrm>
          <a:prstGeom prst="rect">
            <a:avLst/>
          </a:prstGeom>
          <a:noFill/>
          <a:ln>
            <a:noFill/>
          </a:ln>
        </p:spPr>
      </p:pic>
      <p:pic>
        <p:nvPicPr>
          <p:cNvPr id="523" name="Google Shape;523;p53"/>
          <p:cNvPicPr preferRelativeResize="0"/>
          <p:nvPr/>
        </p:nvPicPr>
        <p:blipFill rotWithShape="1">
          <a:blip r:embed="rId7">
            <a:alphaModFix/>
          </a:blip>
          <a:srcRect b="0" l="0" r="0" t="0"/>
          <a:stretch/>
        </p:blipFill>
        <p:spPr>
          <a:xfrm>
            <a:off x="9548016" y="4441696"/>
            <a:ext cx="1537234" cy="153723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0">
                                            <p:txEl>
                                              <p:pRg end="0" st="0"/>
                                            </p:txEl>
                                          </p:spTgt>
                                        </p:tgtEl>
                                        <p:attrNameLst>
                                          <p:attrName>style.visibility</p:attrName>
                                        </p:attrNameLst>
                                      </p:cBhvr>
                                      <p:to>
                                        <p:strVal val="visible"/>
                                      </p:to>
                                    </p:set>
                                    <p:animEffect filter="fade" transition="in">
                                      <p:cBhvr>
                                        <p:cTn dur="1000"/>
                                        <p:tgtEl>
                                          <p:spTgt spid="52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0">
                                            <p:txEl>
                                              <p:pRg end="1" st="1"/>
                                            </p:txEl>
                                          </p:spTgt>
                                        </p:tgtEl>
                                        <p:attrNameLst>
                                          <p:attrName>style.visibility</p:attrName>
                                        </p:attrNameLst>
                                      </p:cBhvr>
                                      <p:to>
                                        <p:strVal val="visible"/>
                                      </p:to>
                                    </p:set>
                                    <p:animEffect filter="fade" transition="in">
                                      <p:cBhvr>
                                        <p:cTn dur="1000"/>
                                        <p:tgtEl>
                                          <p:spTgt spid="52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0">
                                            <p:txEl>
                                              <p:pRg end="2" st="2"/>
                                            </p:txEl>
                                          </p:spTgt>
                                        </p:tgtEl>
                                        <p:attrNameLst>
                                          <p:attrName>style.visibility</p:attrName>
                                        </p:attrNameLst>
                                      </p:cBhvr>
                                      <p:to>
                                        <p:strVal val="visible"/>
                                      </p:to>
                                    </p:set>
                                    <p:animEffect filter="fade" transition="in">
                                      <p:cBhvr>
                                        <p:cTn dur="1000"/>
                                        <p:tgtEl>
                                          <p:spTgt spid="52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0">
                                            <p:txEl>
                                              <p:pRg end="3" st="3"/>
                                            </p:txEl>
                                          </p:spTgt>
                                        </p:tgtEl>
                                        <p:attrNameLst>
                                          <p:attrName>style.visibility</p:attrName>
                                        </p:attrNameLst>
                                      </p:cBhvr>
                                      <p:to>
                                        <p:strVal val="visible"/>
                                      </p:to>
                                    </p:set>
                                    <p:animEffect filter="fade" transition="in">
                                      <p:cBhvr>
                                        <p:cTn dur="1000"/>
                                        <p:tgtEl>
                                          <p:spTgt spid="52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0">
                                            <p:txEl>
                                              <p:pRg end="4" st="4"/>
                                            </p:txEl>
                                          </p:spTgt>
                                        </p:tgtEl>
                                        <p:attrNameLst>
                                          <p:attrName>style.visibility</p:attrName>
                                        </p:attrNameLst>
                                      </p:cBhvr>
                                      <p:to>
                                        <p:strVal val="visible"/>
                                      </p:to>
                                    </p:set>
                                    <p:animEffect filter="fade" transition="in">
                                      <p:cBhvr>
                                        <p:cTn dur="1000"/>
                                        <p:tgtEl>
                                          <p:spTgt spid="520">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0">
                                            <p:txEl>
                                              <p:pRg end="5" st="5"/>
                                            </p:txEl>
                                          </p:spTgt>
                                        </p:tgtEl>
                                        <p:attrNameLst>
                                          <p:attrName>style.visibility</p:attrName>
                                        </p:attrNameLst>
                                      </p:cBhvr>
                                      <p:to>
                                        <p:strVal val="visible"/>
                                      </p:to>
                                    </p:set>
                                    <p:animEffect filter="fade" transition="in">
                                      <p:cBhvr>
                                        <p:cTn dur="1000"/>
                                        <p:tgtEl>
                                          <p:spTgt spid="520">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0">
                                            <p:txEl>
                                              <p:pRg end="6" st="6"/>
                                            </p:txEl>
                                          </p:spTgt>
                                        </p:tgtEl>
                                        <p:attrNameLst>
                                          <p:attrName>style.visibility</p:attrName>
                                        </p:attrNameLst>
                                      </p:cBhvr>
                                      <p:to>
                                        <p:strVal val="visible"/>
                                      </p:to>
                                    </p:set>
                                    <p:animEffect filter="fade" transition="in">
                                      <p:cBhvr>
                                        <p:cTn dur="1000"/>
                                        <p:tgtEl>
                                          <p:spTgt spid="520">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0">
                                            <p:txEl>
                                              <p:pRg end="7" st="7"/>
                                            </p:txEl>
                                          </p:spTgt>
                                        </p:tgtEl>
                                        <p:attrNameLst>
                                          <p:attrName>style.visibility</p:attrName>
                                        </p:attrNameLst>
                                      </p:cBhvr>
                                      <p:to>
                                        <p:strVal val="visible"/>
                                      </p:to>
                                    </p:set>
                                    <p:animEffect filter="fade" transition="in">
                                      <p:cBhvr>
                                        <p:cTn dur="1000"/>
                                        <p:tgtEl>
                                          <p:spTgt spid="520">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pic>
        <p:nvPicPr>
          <p:cNvPr id="528" name="Google Shape;528;p54"/>
          <p:cNvPicPr preferRelativeResize="0"/>
          <p:nvPr/>
        </p:nvPicPr>
        <p:blipFill rotWithShape="1">
          <a:blip r:embed="rId3">
            <a:alphaModFix/>
          </a:blip>
          <a:srcRect b="0" l="0" r="0" t="0"/>
          <a:stretch/>
        </p:blipFill>
        <p:spPr>
          <a:xfrm>
            <a:off x="0" y="5989245"/>
            <a:ext cx="12192000" cy="868755"/>
          </a:xfrm>
          <a:prstGeom prst="rect">
            <a:avLst/>
          </a:prstGeom>
          <a:noFill/>
          <a:ln>
            <a:noFill/>
          </a:ln>
        </p:spPr>
      </p:pic>
      <p:pic>
        <p:nvPicPr>
          <p:cNvPr id="529" name="Google Shape;529;p54"/>
          <p:cNvPicPr preferRelativeResize="0"/>
          <p:nvPr/>
        </p:nvPicPr>
        <p:blipFill rotWithShape="1">
          <a:blip r:embed="rId4">
            <a:alphaModFix/>
          </a:blip>
          <a:srcRect b="0" l="0" r="0" t="0"/>
          <a:stretch/>
        </p:blipFill>
        <p:spPr>
          <a:xfrm>
            <a:off x="1" y="1"/>
            <a:ext cx="1935803" cy="839520"/>
          </a:xfrm>
          <a:prstGeom prst="rect">
            <a:avLst/>
          </a:prstGeom>
          <a:noFill/>
          <a:ln>
            <a:noFill/>
          </a:ln>
        </p:spPr>
      </p:pic>
      <p:sp>
        <p:nvSpPr>
          <p:cNvPr id="530" name="Google Shape;530;p54"/>
          <p:cNvSpPr/>
          <p:nvPr/>
        </p:nvSpPr>
        <p:spPr>
          <a:xfrm>
            <a:off x="1771650" y="0"/>
            <a:ext cx="8915400" cy="769106"/>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2DA2BF"/>
              </a:buClr>
              <a:buSzPts val="4000"/>
              <a:buFont typeface="Lucida Sans"/>
              <a:buNone/>
            </a:pPr>
            <a:r>
              <a:rPr b="1" i="0" lang="en-US" sz="4000" u="none" cap="none" strike="noStrike">
                <a:solidFill>
                  <a:srgbClr val="2DA2BF"/>
                </a:solidFill>
                <a:latin typeface="Lucida Sans"/>
                <a:ea typeface="Lucida Sans"/>
                <a:cs typeface="Lucida Sans"/>
                <a:sym typeface="Lucida Sans"/>
              </a:rPr>
              <a:t>Questions?</a:t>
            </a:r>
            <a:endParaRPr b="0" i="0" sz="1400" u="none" cap="none" strike="noStrike">
              <a:solidFill>
                <a:srgbClr val="000000"/>
              </a:solidFill>
              <a:latin typeface="Arial"/>
              <a:ea typeface="Arial"/>
              <a:cs typeface="Arial"/>
              <a:sym typeface="Arial"/>
            </a:endParaRPr>
          </a:p>
        </p:txBody>
      </p:sp>
      <p:pic>
        <p:nvPicPr>
          <p:cNvPr id="531" name="Google Shape;531;p54"/>
          <p:cNvPicPr preferRelativeResize="0"/>
          <p:nvPr/>
        </p:nvPicPr>
        <p:blipFill rotWithShape="1">
          <a:blip r:embed="rId5">
            <a:alphaModFix/>
          </a:blip>
          <a:srcRect b="0" l="0" r="0" t="0"/>
          <a:stretch/>
        </p:blipFill>
        <p:spPr>
          <a:xfrm>
            <a:off x="2381250" y="762001"/>
            <a:ext cx="7429500" cy="49530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pic>
        <p:nvPicPr>
          <p:cNvPr id="536" name="Google Shape;536;p55"/>
          <p:cNvPicPr preferRelativeResize="0"/>
          <p:nvPr/>
        </p:nvPicPr>
        <p:blipFill rotWithShape="1">
          <a:blip r:embed="rId3">
            <a:alphaModFix/>
          </a:blip>
          <a:srcRect b="0" l="0" r="0" t="0"/>
          <a:stretch/>
        </p:blipFill>
        <p:spPr>
          <a:xfrm>
            <a:off x="0" y="5989245"/>
            <a:ext cx="12192000" cy="868755"/>
          </a:xfrm>
          <a:prstGeom prst="rect">
            <a:avLst/>
          </a:prstGeom>
          <a:noFill/>
          <a:ln>
            <a:noFill/>
          </a:ln>
        </p:spPr>
      </p:pic>
      <p:pic>
        <p:nvPicPr>
          <p:cNvPr id="537" name="Google Shape;537;p55"/>
          <p:cNvPicPr preferRelativeResize="0"/>
          <p:nvPr/>
        </p:nvPicPr>
        <p:blipFill rotWithShape="1">
          <a:blip r:embed="rId4">
            <a:alphaModFix/>
          </a:blip>
          <a:srcRect b="0" l="0" r="0" t="0"/>
          <a:stretch/>
        </p:blipFill>
        <p:spPr>
          <a:xfrm>
            <a:off x="1" y="1"/>
            <a:ext cx="1935803" cy="839520"/>
          </a:xfrm>
          <a:prstGeom prst="rect">
            <a:avLst/>
          </a:prstGeom>
          <a:noFill/>
          <a:ln>
            <a:noFill/>
          </a:ln>
        </p:spPr>
      </p:pic>
      <p:pic>
        <p:nvPicPr>
          <p:cNvPr id="538" name="Google Shape;538;p55"/>
          <p:cNvPicPr preferRelativeResize="0"/>
          <p:nvPr/>
        </p:nvPicPr>
        <p:blipFill rotWithShape="1">
          <a:blip r:embed="rId5">
            <a:alphaModFix/>
          </a:blip>
          <a:srcRect b="0" l="0" r="0" t="0"/>
          <a:stretch/>
        </p:blipFill>
        <p:spPr>
          <a:xfrm>
            <a:off x="2667000" y="725317"/>
            <a:ext cx="6332538" cy="2746374"/>
          </a:xfrm>
          <a:prstGeom prst="rect">
            <a:avLst/>
          </a:prstGeom>
          <a:noFill/>
          <a:ln>
            <a:noFill/>
          </a:ln>
        </p:spPr>
      </p:pic>
      <p:sp>
        <p:nvSpPr>
          <p:cNvPr id="539" name="Google Shape;539;p55"/>
          <p:cNvSpPr/>
          <p:nvPr/>
        </p:nvSpPr>
        <p:spPr>
          <a:xfrm>
            <a:off x="1981200" y="191916"/>
            <a:ext cx="8229600" cy="769106"/>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2DA2BF"/>
              </a:buClr>
              <a:buSzPts val="4000"/>
              <a:buFont typeface="Lucida Sans"/>
              <a:buNone/>
            </a:pPr>
            <a:r>
              <a:rPr b="1" i="0" lang="en-US" sz="4000" u="none" cap="none" strike="noStrike">
                <a:solidFill>
                  <a:srgbClr val="2DA2BF"/>
                </a:solidFill>
                <a:latin typeface="Lucida Sans"/>
                <a:ea typeface="Lucida Sans"/>
                <a:cs typeface="Lucida Sans"/>
                <a:sym typeface="Lucida Sans"/>
              </a:rPr>
              <a:t>Special Thanks</a:t>
            </a:r>
            <a:endParaRPr b="0" i="0" sz="1400" u="none" cap="none" strike="noStrike">
              <a:solidFill>
                <a:srgbClr val="000000"/>
              </a:solidFill>
              <a:latin typeface="Arial"/>
              <a:ea typeface="Arial"/>
              <a:cs typeface="Arial"/>
              <a:sym typeface="Arial"/>
            </a:endParaRPr>
          </a:p>
        </p:txBody>
      </p:sp>
      <p:sp>
        <p:nvSpPr>
          <p:cNvPr id="540" name="Google Shape;540;p55"/>
          <p:cNvSpPr/>
          <p:nvPr/>
        </p:nvSpPr>
        <p:spPr>
          <a:xfrm>
            <a:off x="1697749" y="3392856"/>
            <a:ext cx="8610600" cy="23520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376092"/>
              </a:buClr>
              <a:buSzPts val="3200"/>
              <a:buFont typeface="Calibri"/>
              <a:buNone/>
            </a:pPr>
            <a:r>
              <a:rPr b="1" i="0" lang="en-US" sz="3200" u="none" cap="none" strike="noStrike">
                <a:solidFill>
                  <a:srgbClr val="376092"/>
                </a:solidFill>
                <a:latin typeface="Calibri"/>
                <a:ea typeface="Calibri"/>
                <a:cs typeface="Calibri"/>
                <a:sym typeface="Calibri"/>
              </a:rPr>
              <a:t>To review what you have learned today go to:</a:t>
            </a:r>
            <a:endParaRPr/>
          </a:p>
          <a:p>
            <a:pPr indent="0" lvl="0" marL="0" marR="0" rtl="0" algn="ctr">
              <a:lnSpc>
                <a:spcPct val="100000"/>
              </a:lnSpc>
              <a:spcBef>
                <a:spcPts val="0"/>
              </a:spcBef>
              <a:spcAft>
                <a:spcPts val="0"/>
              </a:spcAft>
              <a:buClr>
                <a:srgbClr val="376092"/>
              </a:buClr>
              <a:buSzPts val="3200"/>
              <a:buFont typeface="Calibri"/>
              <a:buNone/>
            </a:pPr>
            <a:r>
              <a:t/>
            </a:r>
            <a:endParaRPr b="1" sz="2000">
              <a:solidFill>
                <a:srgbClr val="376092"/>
              </a:solidFill>
              <a:latin typeface="Calibri"/>
              <a:ea typeface="Calibri"/>
              <a:cs typeface="Calibri"/>
              <a:sym typeface="Calibri"/>
            </a:endParaRPr>
          </a:p>
          <a:p>
            <a:pPr indent="0" lvl="0" marL="0" marR="0" rtl="0" algn="ctr">
              <a:lnSpc>
                <a:spcPct val="100000"/>
              </a:lnSpc>
              <a:spcBef>
                <a:spcPts val="0"/>
              </a:spcBef>
              <a:spcAft>
                <a:spcPts val="0"/>
              </a:spcAft>
              <a:buClr>
                <a:srgbClr val="376092"/>
              </a:buClr>
              <a:buSzPts val="3200"/>
              <a:buFont typeface="Calibri"/>
              <a:buNone/>
            </a:pPr>
            <a:r>
              <a:rPr lang="en-US" sz="2200" u="sng">
                <a:solidFill>
                  <a:schemeClr val="hlink"/>
                </a:solidFill>
                <a:latin typeface="Calibri"/>
                <a:ea typeface="Calibri"/>
                <a:cs typeface="Calibri"/>
                <a:sym typeface="Calibri"/>
              </a:rPr>
              <a:t>https://www.surveymonkey.com/r/SunSafety6-7</a:t>
            </a:r>
            <a:endParaRPr sz="2200" u="sng">
              <a:solidFill>
                <a:schemeClr val="hlink"/>
              </a:solidFill>
              <a:latin typeface="Calibri"/>
              <a:ea typeface="Calibri"/>
              <a:cs typeface="Calibri"/>
              <a:sym typeface="Calibri"/>
            </a:endParaRPr>
          </a:p>
        </p:txBody>
      </p:sp>
      <p:pic>
        <p:nvPicPr>
          <p:cNvPr id="541" name="Google Shape;541;p55"/>
          <p:cNvPicPr preferRelativeResize="0"/>
          <p:nvPr/>
        </p:nvPicPr>
        <p:blipFill>
          <a:blip r:embed="rId6">
            <a:alphaModFix/>
          </a:blip>
          <a:stretch>
            <a:fillRect/>
          </a:stretch>
        </p:blipFill>
        <p:spPr>
          <a:xfrm>
            <a:off x="1020225" y="5134083"/>
            <a:ext cx="520284" cy="495867"/>
          </a:xfrm>
          <a:prstGeom prst="rect">
            <a:avLst/>
          </a:prstGeom>
          <a:noFill/>
          <a:ln>
            <a:noFill/>
          </a:ln>
        </p:spPr>
      </p:pic>
      <p:sp>
        <p:nvSpPr>
          <p:cNvPr id="542" name="Google Shape;542;p55"/>
          <p:cNvSpPr txBox="1"/>
          <p:nvPr/>
        </p:nvSpPr>
        <p:spPr>
          <a:xfrm>
            <a:off x="1557150" y="5105413"/>
            <a:ext cx="35721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700">
                <a:solidFill>
                  <a:schemeClr val="hlink"/>
                </a:solidFill>
                <a:highlight>
                  <a:srgbClr val="FAFAFA"/>
                </a:highlight>
                <a:uFill>
                  <a:noFill/>
                </a:uFill>
                <a:latin typeface="Roboto"/>
                <a:ea typeface="Roboto"/>
                <a:cs typeface="Roboto"/>
                <a:sym typeface="Roboto"/>
                <a:hlinkClick r:id="rId7"/>
              </a:rPr>
              <a:t>@cdnskincancerfd</a:t>
            </a:r>
            <a:endParaRPr sz="2700">
              <a:latin typeface="Calibri"/>
              <a:ea typeface="Calibri"/>
              <a:cs typeface="Calibri"/>
              <a:sym typeface="Calibri"/>
            </a:endParaRPr>
          </a:p>
        </p:txBody>
      </p:sp>
      <p:pic>
        <p:nvPicPr>
          <p:cNvPr id="543" name="Google Shape;543;p55"/>
          <p:cNvPicPr preferRelativeResize="0"/>
          <p:nvPr/>
        </p:nvPicPr>
        <p:blipFill>
          <a:blip r:embed="rId8">
            <a:alphaModFix/>
          </a:blip>
          <a:stretch>
            <a:fillRect/>
          </a:stretch>
        </p:blipFill>
        <p:spPr>
          <a:xfrm>
            <a:off x="5820816" y="5154242"/>
            <a:ext cx="520275" cy="520275"/>
          </a:xfrm>
          <a:prstGeom prst="rect">
            <a:avLst/>
          </a:prstGeom>
          <a:noFill/>
          <a:ln>
            <a:noFill/>
          </a:ln>
        </p:spPr>
      </p:pic>
      <p:sp>
        <p:nvSpPr>
          <p:cNvPr id="544" name="Google Shape;544;p55"/>
          <p:cNvSpPr txBox="1"/>
          <p:nvPr/>
        </p:nvSpPr>
        <p:spPr>
          <a:xfrm>
            <a:off x="6357750" y="5105413"/>
            <a:ext cx="64152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en-US" sz="2700">
                <a:solidFill>
                  <a:schemeClr val="hlink"/>
                </a:solidFill>
                <a:highlight>
                  <a:srgbClr val="FAFAFA"/>
                </a:highlight>
                <a:uFill>
                  <a:noFill/>
                </a:uFill>
                <a:latin typeface="Roboto"/>
                <a:ea typeface="Roboto"/>
                <a:cs typeface="Roboto"/>
                <a:sym typeface="Roboto"/>
                <a:hlinkClick r:id="rId9"/>
              </a:rPr>
              <a:t>@</a:t>
            </a:r>
            <a:r>
              <a:rPr lang="en-US" sz="2700">
                <a:solidFill>
                  <a:schemeClr val="hlink"/>
                </a:solidFill>
                <a:highlight>
                  <a:srgbClr val="FAFAFA"/>
                </a:highlight>
                <a:latin typeface="Roboto"/>
                <a:ea typeface="Roboto"/>
                <a:cs typeface="Roboto"/>
                <a:sym typeface="Roboto"/>
              </a:rPr>
              <a:t>CanadianSkinCancerFoundation</a:t>
            </a:r>
            <a:endParaRPr sz="2700">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pic>
        <p:nvPicPr>
          <p:cNvPr id="134" name="Google Shape;134;p17"/>
          <p:cNvPicPr preferRelativeResize="0"/>
          <p:nvPr/>
        </p:nvPicPr>
        <p:blipFill rotWithShape="1">
          <a:blip r:embed="rId3">
            <a:alphaModFix/>
          </a:blip>
          <a:srcRect b="0" l="0" r="0" t="0"/>
          <a:stretch/>
        </p:blipFill>
        <p:spPr>
          <a:xfrm>
            <a:off x="0" y="5989245"/>
            <a:ext cx="12192000" cy="868755"/>
          </a:xfrm>
          <a:prstGeom prst="rect">
            <a:avLst/>
          </a:prstGeom>
          <a:noFill/>
          <a:ln>
            <a:noFill/>
          </a:ln>
        </p:spPr>
      </p:pic>
      <p:pic>
        <p:nvPicPr>
          <p:cNvPr id="135" name="Google Shape;135;p17"/>
          <p:cNvPicPr preferRelativeResize="0"/>
          <p:nvPr/>
        </p:nvPicPr>
        <p:blipFill rotWithShape="1">
          <a:blip r:embed="rId4">
            <a:alphaModFix/>
          </a:blip>
          <a:srcRect b="0" l="0" r="0" t="0"/>
          <a:stretch/>
        </p:blipFill>
        <p:spPr>
          <a:xfrm>
            <a:off x="1" y="1"/>
            <a:ext cx="1935803" cy="839520"/>
          </a:xfrm>
          <a:prstGeom prst="rect">
            <a:avLst/>
          </a:prstGeom>
          <a:noFill/>
          <a:ln>
            <a:noFill/>
          </a:ln>
        </p:spPr>
      </p:pic>
      <p:sp>
        <p:nvSpPr>
          <p:cNvPr id="136" name="Google Shape;136;p17"/>
          <p:cNvSpPr/>
          <p:nvPr/>
        </p:nvSpPr>
        <p:spPr>
          <a:xfrm>
            <a:off x="457200" y="152399"/>
            <a:ext cx="8915400" cy="7692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2DA2BF"/>
              </a:buClr>
              <a:buSzPts val="4000"/>
              <a:buFont typeface="Lucida Sans"/>
              <a:buNone/>
            </a:pPr>
            <a:r>
              <a:rPr b="1" i="0" lang="en-US" sz="4000" u="none" cap="none" strike="noStrike">
                <a:solidFill>
                  <a:srgbClr val="2DA2BF"/>
                </a:solidFill>
                <a:latin typeface="Lucida Sans"/>
                <a:ea typeface="Lucida Sans"/>
                <a:cs typeface="Lucida Sans"/>
                <a:sym typeface="Lucida Sans"/>
              </a:rPr>
              <a:t>Who Is Most At Risk?</a:t>
            </a:r>
            <a:endParaRPr b="0" i="0" sz="1400" u="none" cap="none" strike="noStrike">
              <a:solidFill>
                <a:srgbClr val="000000"/>
              </a:solidFill>
              <a:latin typeface="Arial"/>
              <a:ea typeface="Arial"/>
              <a:cs typeface="Arial"/>
              <a:sym typeface="Arial"/>
            </a:endParaRPr>
          </a:p>
        </p:txBody>
      </p:sp>
      <p:sp>
        <p:nvSpPr>
          <p:cNvPr id="137" name="Google Shape;137;p17"/>
          <p:cNvSpPr/>
          <p:nvPr/>
        </p:nvSpPr>
        <p:spPr>
          <a:xfrm>
            <a:off x="457200" y="894736"/>
            <a:ext cx="7653300" cy="4681500"/>
          </a:xfrm>
          <a:prstGeom prst="rect">
            <a:avLst/>
          </a:prstGeom>
          <a:noFill/>
          <a:ln>
            <a:noFill/>
          </a:ln>
        </p:spPr>
        <p:txBody>
          <a:bodyPr anchorCtr="0" anchor="t" bIns="45700" lIns="45700" spcFirstLastPara="1" rIns="45700" wrap="square" tIns="45700">
            <a:noAutofit/>
          </a:bodyPr>
          <a:lstStyle/>
          <a:p>
            <a:pPr indent="-457200" lvl="0" marL="457200" marR="0" rtl="0" algn="l">
              <a:lnSpc>
                <a:spcPct val="115000"/>
              </a:lnSpc>
              <a:spcBef>
                <a:spcPts val="0"/>
              </a:spcBef>
              <a:spcAft>
                <a:spcPts val="0"/>
              </a:spcAft>
              <a:buClr>
                <a:srgbClr val="000000"/>
              </a:buClr>
              <a:buSzPts val="1836"/>
              <a:buFont typeface="Arial"/>
              <a:buChar char="•"/>
            </a:pPr>
            <a:r>
              <a:rPr b="0" i="0" lang="en-US" sz="2700" u="none" cap="none" strike="noStrike">
                <a:solidFill>
                  <a:srgbClr val="000000"/>
                </a:solidFill>
                <a:latin typeface="Lucida Sans"/>
                <a:ea typeface="Lucida Sans"/>
                <a:cs typeface="Lucida Sans"/>
                <a:sym typeface="Lucida Sans"/>
              </a:rPr>
              <a:t>People with lighter skin tones</a:t>
            </a:r>
            <a:r>
              <a:rPr lang="en-US" sz="2700">
                <a:latin typeface="Lucida Sans"/>
                <a:ea typeface="Lucida Sans"/>
                <a:cs typeface="Lucida Sans"/>
                <a:sym typeface="Lucida Sans"/>
              </a:rPr>
              <a:t>, blond or red hair, blue eyes and freckles are most at risk;</a:t>
            </a:r>
            <a:endParaRPr sz="2700">
              <a:latin typeface="Lucida Sans"/>
              <a:ea typeface="Lucida Sans"/>
              <a:cs typeface="Lucida Sans"/>
              <a:sym typeface="Lucida Sans"/>
            </a:endParaRPr>
          </a:p>
          <a:p>
            <a:pPr indent="-457200" lvl="0" marL="457200" marR="0" rtl="0" algn="l">
              <a:lnSpc>
                <a:spcPct val="115000"/>
              </a:lnSpc>
              <a:spcBef>
                <a:spcPts val="0"/>
              </a:spcBef>
              <a:spcAft>
                <a:spcPts val="0"/>
              </a:spcAft>
              <a:buClr>
                <a:schemeClr val="dk1"/>
              </a:buClr>
              <a:buSzPts val="2700"/>
              <a:buFont typeface="Lucida Sans"/>
              <a:buChar char="•"/>
            </a:pPr>
            <a:r>
              <a:rPr b="0" i="0" lang="en-US" sz="2700" u="none" cap="none" strike="noStrike">
                <a:solidFill>
                  <a:schemeClr val="dk1"/>
                </a:solidFill>
                <a:latin typeface="Lucida Sans"/>
                <a:ea typeface="Lucida Sans"/>
                <a:cs typeface="Lucida Sans"/>
                <a:sym typeface="Lucida Sans"/>
              </a:rPr>
              <a:t>People who have more than 50 moles on their bodies</a:t>
            </a:r>
            <a:r>
              <a:rPr lang="en-US" sz="2700">
                <a:solidFill>
                  <a:schemeClr val="dk1"/>
                </a:solidFill>
                <a:latin typeface="Lucida Sans"/>
                <a:ea typeface="Lucida Sans"/>
                <a:cs typeface="Lucida Sans"/>
                <a:sym typeface="Lucida Sans"/>
              </a:rPr>
              <a:t>;</a:t>
            </a:r>
            <a:endParaRPr b="0" i="0" sz="2700" u="none" cap="none" strike="noStrike">
              <a:solidFill>
                <a:schemeClr val="dk1"/>
              </a:solidFill>
              <a:latin typeface="Lucida Sans"/>
              <a:ea typeface="Lucida Sans"/>
              <a:cs typeface="Lucida Sans"/>
              <a:sym typeface="Lucida Sans"/>
            </a:endParaRPr>
          </a:p>
          <a:p>
            <a:pPr indent="-457200" lvl="0" marL="457200" marR="0" rtl="0" algn="l">
              <a:lnSpc>
                <a:spcPct val="115000"/>
              </a:lnSpc>
              <a:spcBef>
                <a:spcPts val="0"/>
              </a:spcBef>
              <a:spcAft>
                <a:spcPts val="0"/>
              </a:spcAft>
              <a:buClr>
                <a:schemeClr val="dk1"/>
              </a:buClr>
              <a:buSzPts val="2700"/>
              <a:buFont typeface="Lucida Sans"/>
              <a:buChar char="•"/>
            </a:pPr>
            <a:r>
              <a:rPr lang="en-US" sz="2700">
                <a:solidFill>
                  <a:schemeClr val="dk1"/>
                </a:solidFill>
                <a:latin typeface="Lucida Sans"/>
                <a:ea typeface="Lucida Sans"/>
                <a:cs typeface="Lucida Sans"/>
                <a:sym typeface="Lucida Sans"/>
              </a:rPr>
              <a:t>People who burn instead of tan;</a:t>
            </a:r>
            <a:endParaRPr sz="2700">
              <a:solidFill>
                <a:schemeClr val="dk1"/>
              </a:solidFill>
              <a:latin typeface="Lucida Sans"/>
              <a:ea typeface="Lucida Sans"/>
              <a:cs typeface="Lucida Sans"/>
              <a:sym typeface="Lucida Sans"/>
            </a:endParaRPr>
          </a:p>
          <a:p>
            <a:pPr indent="-457200" lvl="0" marL="457200" marR="0" rtl="0" algn="l">
              <a:lnSpc>
                <a:spcPct val="115000"/>
              </a:lnSpc>
              <a:spcBef>
                <a:spcPts val="0"/>
              </a:spcBef>
              <a:spcAft>
                <a:spcPts val="0"/>
              </a:spcAft>
              <a:buClr>
                <a:schemeClr val="dk1"/>
              </a:buClr>
              <a:buSzPts val="2700"/>
              <a:buFont typeface="Lucida Sans"/>
              <a:buChar char="•"/>
            </a:pPr>
            <a:r>
              <a:rPr lang="en-US" sz="2700">
                <a:solidFill>
                  <a:schemeClr val="dk1"/>
                </a:solidFill>
                <a:latin typeface="Lucida Sans"/>
                <a:ea typeface="Lucida Sans"/>
                <a:cs typeface="Lucida Sans"/>
                <a:sym typeface="Lucida Sans"/>
              </a:rPr>
              <a:t>People who have a family history of skin cancer.</a:t>
            </a:r>
            <a:endParaRPr sz="2700">
              <a:solidFill>
                <a:schemeClr val="dk1"/>
              </a:solidFill>
              <a:latin typeface="Lucida Sans"/>
              <a:ea typeface="Lucida Sans"/>
              <a:cs typeface="Lucida Sans"/>
              <a:sym typeface="Lucida Sans"/>
            </a:endParaRPr>
          </a:p>
          <a:p>
            <a:pPr indent="0" lvl="0" marL="0" marR="0" rtl="0" algn="l">
              <a:lnSpc>
                <a:spcPct val="100000"/>
              </a:lnSpc>
              <a:spcBef>
                <a:spcPts val="0"/>
              </a:spcBef>
              <a:spcAft>
                <a:spcPts val="0"/>
              </a:spcAft>
              <a:buNone/>
            </a:pPr>
            <a:r>
              <a:t/>
            </a:r>
            <a:endParaRPr sz="2000">
              <a:solidFill>
                <a:schemeClr val="dk1"/>
              </a:solidFill>
              <a:latin typeface="Lucida Sans"/>
              <a:ea typeface="Lucida Sans"/>
              <a:cs typeface="Lucida Sans"/>
              <a:sym typeface="Lucida Sans"/>
            </a:endParaRPr>
          </a:p>
          <a:p>
            <a:pPr indent="0" lvl="0" marL="0" marR="0" rtl="0" algn="l">
              <a:lnSpc>
                <a:spcPct val="100000"/>
              </a:lnSpc>
              <a:spcBef>
                <a:spcPts val="0"/>
              </a:spcBef>
              <a:spcAft>
                <a:spcPts val="0"/>
              </a:spcAft>
              <a:buNone/>
            </a:pPr>
            <a:r>
              <a:rPr lang="en-US" sz="2700">
                <a:solidFill>
                  <a:schemeClr val="dk1"/>
                </a:solidFill>
                <a:latin typeface="Lucida Sans"/>
                <a:ea typeface="Lucida Sans"/>
                <a:cs typeface="Lucida Sans"/>
                <a:sym typeface="Lucida Sans"/>
              </a:rPr>
              <a:t>Despite this, people of </a:t>
            </a:r>
            <a:r>
              <a:rPr b="1" lang="en-US" sz="2700">
                <a:solidFill>
                  <a:schemeClr val="dk1"/>
                </a:solidFill>
                <a:latin typeface="Lucida Sans"/>
                <a:ea typeface="Lucida Sans"/>
                <a:cs typeface="Lucida Sans"/>
                <a:sym typeface="Lucida Sans"/>
              </a:rPr>
              <a:t>all skin types</a:t>
            </a:r>
            <a:r>
              <a:rPr lang="en-US" sz="2700">
                <a:solidFill>
                  <a:schemeClr val="dk1"/>
                </a:solidFill>
                <a:latin typeface="Lucida Sans"/>
                <a:ea typeface="Lucida Sans"/>
                <a:cs typeface="Lucida Sans"/>
                <a:sym typeface="Lucida Sans"/>
              </a:rPr>
              <a:t> are at risk of developing skin cancer.</a:t>
            </a:r>
            <a:endParaRPr b="0" i="0" sz="1800" u="none" cap="none" strike="noStrike">
              <a:solidFill>
                <a:srgbClr val="000000"/>
              </a:solidFill>
              <a:latin typeface="Calibri"/>
              <a:ea typeface="Calibri"/>
              <a:cs typeface="Calibri"/>
              <a:sym typeface="Calibri"/>
            </a:endParaRPr>
          </a:p>
        </p:txBody>
      </p:sp>
      <p:pic>
        <p:nvPicPr>
          <p:cNvPr descr="taylor-swift-her-new-cute-hairs-42.jpg" id="138" name="Google Shape;138;p17"/>
          <p:cNvPicPr preferRelativeResize="0"/>
          <p:nvPr/>
        </p:nvPicPr>
        <p:blipFill rotWithShape="1">
          <a:blip r:embed="rId5">
            <a:alphaModFix/>
          </a:blip>
          <a:srcRect b="0" l="0" r="0" t="0"/>
          <a:stretch/>
        </p:blipFill>
        <p:spPr>
          <a:xfrm>
            <a:off x="10298112" y="2411807"/>
            <a:ext cx="1743076" cy="1158876"/>
          </a:xfrm>
          <a:prstGeom prst="rect">
            <a:avLst/>
          </a:prstGeom>
          <a:noFill/>
          <a:ln>
            <a:noFill/>
          </a:ln>
        </p:spPr>
      </p:pic>
      <p:pic>
        <p:nvPicPr>
          <p:cNvPr descr="images.jpeg" id="139" name="Google Shape;139;p17"/>
          <p:cNvPicPr preferRelativeResize="0"/>
          <p:nvPr/>
        </p:nvPicPr>
        <p:blipFill rotWithShape="1">
          <a:blip r:embed="rId6">
            <a:alphaModFix/>
          </a:blip>
          <a:srcRect b="0" l="0" r="0" t="0"/>
          <a:stretch/>
        </p:blipFill>
        <p:spPr>
          <a:xfrm>
            <a:off x="9001125" y="2758200"/>
            <a:ext cx="1365250" cy="1786955"/>
          </a:xfrm>
          <a:prstGeom prst="rect">
            <a:avLst/>
          </a:prstGeom>
          <a:noFill/>
          <a:ln>
            <a:noFill/>
          </a:ln>
        </p:spPr>
      </p:pic>
      <p:pic>
        <p:nvPicPr>
          <p:cNvPr descr="images-2.jpeg" id="140" name="Google Shape;140;p17"/>
          <p:cNvPicPr preferRelativeResize="0"/>
          <p:nvPr/>
        </p:nvPicPr>
        <p:blipFill rotWithShape="1">
          <a:blip r:embed="rId7">
            <a:alphaModFix/>
          </a:blip>
          <a:srcRect b="0" l="0" r="0" t="0"/>
          <a:stretch/>
        </p:blipFill>
        <p:spPr>
          <a:xfrm>
            <a:off x="8915400" y="546812"/>
            <a:ext cx="1365250" cy="1987551"/>
          </a:xfrm>
          <a:prstGeom prst="rect">
            <a:avLst/>
          </a:prstGeom>
          <a:noFill/>
          <a:ln>
            <a:noFill/>
          </a:ln>
        </p:spPr>
      </p:pic>
      <p:pic>
        <p:nvPicPr>
          <p:cNvPr descr="emma-stone-1.jpg" id="141" name="Google Shape;141;p17"/>
          <p:cNvPicPr preferRelativeResize="0"/>
          <p:nvPr/>
        </p:nvPicPr>
        <p:blipFill rotWithShape="1">
          <a:blip r:embed="rId8">
            <a:alphaModFix/>
          </a:blip>
          <a:srcRect b="0" l="0" r="0" t="0"/>
          <a:stretch/>
        </p:blipFill>
        <p:spPr>
          <a:xfrm>
            <a:off x="10477500" y="89612"/>
            <a:ext cx="1384300" cy="2073276"/>
          </a:xfrm>
          <a:prstGeom prst="rect">
            <a:avLst/>
          </a:prstGeom>
          <a:noFill/>
          <a:ln>
            <a:noFill/>
          </a:ln>
        </p:spPr>
      </p:pic>
      <p:pic>
        <p:nvPicPr>
          <p:cNvPr id="142" name="Google Shape;142;p17"/>
          <p:cNvPicPr preferRelativeResize="0"/>
          <p:nvPr/>
        </p:nvPicPr>
        <p:blipFill rotWithShape="1">
          <a:blip r:embed="rId9">
            <a:alphaModFix/>
          </a:blip>
          <a:srcRect b="0" l="0" r="0" t="0"/>
          <a:stretch/>
        </p:blipFill>
        <p:spPr>
          <a:xfrm>
            <a:off x="8419534" y="4784644"/>
            <a:ext cx="1953191" cy="1096392"/>
          </a:xfrm>
          <a:prstGeom prst="rect">
            <a:avLst/>
          </a:prstGeom>
          <a:noFill/>
          <a:ln>
            <a:noFill/>
          </a:ln>
        </p:spPr>
      </p:pic>
      <p:pic>
        <p:nvPicPr>
          <p:cNvPr id="143" name="Google Shape;143;p17"/>
          <p:cNvPicPr preferRelativeResize="0"/>
          <p:nvPr/>
        </p:nvPicPr>
        <p:blipFill rotWithShape="1">
          <a:blip r:embed="rId10">
            <a:alphaModFix/>
          </a:blip>
          <a:srcRect b="0" l="0" r="0" t="0"/>
          <a:stretch/>
        </p:blipFill>
        <p:spPr>
          <a:xfrm>
            <a:off x="10604500" y="3684983"/>
            <a:ext cx="1335652" cy="227526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pic>
        <p:nvPicPr>
          <p:cNvPr id="149" name="Google Shape;149;p18"/>
          <p:cNvPicPr preferRelativeResize="0"/>
          <p:nvPr/>
        </p:nvPicPr>
        <p:blipFill rotWithShape="1">
          <a:blip r:embed="rId3">
            <a:alphaModFix/>
          </a:blip>
          <a:srcRect b="0" l="0" r="0" t="0"/>
          <a:stretch/>
        </p:blipFill>
        <p:spPr>
          <a:xfrm>
            <a:off x="0" y="5989245"/>
            <a:ext cx="12192000" cy="868755"/>
          </a:xfrm>
          <a:prstGeom prst="rect">
            <a:avLst/>
          </a:prstGeom>
          <a:noFill/>
          <a:ln>
            <a:noFill/>
          </a:ln>
        </p:spPr>
      </p:pic>
      <p:pic>
        <p:nvPicPr>
          <p:cNvPr id="150" name="Google Shape;150;p18"/>
          <p:cNvPicPr preferRelativeResize="0"/>
          <p:nvPr/>
        </p:nvPicPr>
        <p:blipFill rotWithShape="1">
          <a:blip r:embed="rId4">
            <a:alphaModFix/>
          </a:blip>
          <a:srcRect b="0" l="0" r="0" t="0"/>
          <a:stretch/>
        </p:blipFill>
        <p:spPr>
          <a:xfrm>
            <a:off x="1" y="1"/>
            <a:ext cx="1935803" cy="839520"/>
          </a:xfrm>
          <a:prstGeom prst="rect">
            <a:avLst/>
          </a:prstGeom>
          <a:noFill/>
          <a:ln>
            <a:noFill/>
          </a:ln>
        </p:spPr>
      </p:pic>
      <p:pic>
        <p:nvPicPr>
          <p:cNvPr id="151" name="Google Shape;151;p18"/>
          <p:cNvPicPr preferRelativeResize="0"/>
          <p:nvPr/>
        </p:nvPicPr>
        <p:blipFill rotWithShape="1">
          <a:blip r:embed="rId5">
            <a:alphaModFix/>
          </a:blip>
          <a:srcRect b="0" l="0" r="0" t="0"/>
          <a:stretch/>
        </p:blipFill>
        <p:spPr>
          <a:xfrm>
            <a:off x="8336700" y="3220950"/>
            <a:ext cx="3895000" cy="2747450"/>
          </a:xfrm>
          <a:prstGeom prst="rect">
            <a:avLst/>
          </a:prstGeom>
          <a:noFill/>
          <a:ln>
            <a:noFill/>
          </a:ln>
        </p:spPr>
      </p:pic>
      <p:sp>
        <p:nvSpPr>
          <p:cNvPr id="152" name="Google Shape;152;p18"/>
          <p:cNvSpPr/>
          <p:nvPr/>
        </p:nvSpPr>
        <p:spPr>
          <a:xfrm>
            <a:off x="123825" y="1000125"/>
            <a:ext cx="12068100" cy="3567000"/>
          </a:xfrm>
          <a:prstGeom prst="rect">
            <a:avLst/>
          </a:prstGeom>
          <a:noFill/>
          <a:ln>
            <a:noFill/>
          </a:ln>
        </p:spPr>
        <p:txBody>
          <a:bodyPr anchorCtr="0" anchor="t" bIns="45700" lIns="45700" spcFirstLastPara="1" rIns="45700" wrap="square" tIns="45700">
            <a:noAutofit/>
          </a:bodyPr>
          <a:lstStyle/>
          <a:p>
            <a:pPr indent="-450850" lvl="0" marL="566738" marR="0" rtl="0" algn="l">
              <a:lnSpc>
                <a:spcPct val="100000"/>
              </a:lnSpc>
              <a:spcBef>
                <a:spcPts val="0"/>
              </a:spcBef>
              <a:spcAft>
                <a:spcPts val="0"/>
              </a:spcAft>
              <a:buClr>
                <a:srgbClr val="000000"/>
              </a:buClr>
              <a:buSzPts val="1736"/>
              <a:buFont typeface="Arial"/>
              <a:buChar char="•"/>
            </a:pPr>
            <a:r>
              <a:rPr lang="en-US" sz="2300">
                <a:solidFill>
                  <a:schemeClr val="dk1"/>
                </a:solidFill>
                <a:latin typeface="Lucida Sans"/>
                <a:ea typeface="Lucida Sans"/>
                <a:cs typeface="Lucida Sans"/>
                <a:sym typeface="Lucida Sans"/>
              </a:rPr>
              <a:t>Melanin is a substance in your body that produces hair, eye and skin pigmentation. The more melanin you produce, the darker your eyes, hair and skin will be.</a:t>
            </a:r>
            <a:endParaRPr sz="2300">
              <a:solidFill>
                <a:schemeClr val="dk1"/>
              </a:solidFill>
              <a:latin typeface="Lucida Sans"/>
              <a:ea typeface="Lucida Sans"/>
              <a:cs typeface="Lucida Sans"/>
              <a:sym typeface="Lucida Sans"/>
            </a:endParaRPr>
          </a:p>
          <a:p>
            <a:pPr indent="-208026" lvl="0" marL="473012" marR="0" rtl="0" algn="l">
              <a:lnSpc>
                <a:spcPct val="100000"/>
              </a:lnSpc>
              <a:spcBef>
                <a:spcPts val="400"/>
              </a:spcBef>
              <a:spcAft>
                <a:spcPts val="0"/>
              </a:spcAft>
              <a:buClr>
                <a:srgbClr val="000000"/>
              </a:buClr>
              <a:buSzPts val="1224"/>
              <a:buFont typeface="Arial"/>
              <a:buNone/>
            </a:pPr>
            <a:r>
              <a:t/>
            </a:r>
            <a:endParaRPr sz="1900">
              <a:solidFill>
                <a:schemeClr val="dk1"/>
              </a:solidFill>
              <a:latin typeface="Lucida Sans"/>
              <a:ea typeface="Lucida Sans"/>
              <a:cs typeface="Lucida Sans"/>
              <a:sym typeface="Lucida Sans"/>
            </a:endParaRPr>
          </a:p>
          <a:p>
            <a:pPr indent="-431800" lvl="0" marL="566737" marR="0" rtl="0" algn="l">
              <a:lnSpc>
                <a:spcPct val="100000"/>
              </a:lnSpc>
              <a:spcBef>
                <a:spcPts val="400"/>
              </a:spcBef>
              <a:spcAft>
                <a:spcPts val="0"/>
              </a:spcAft>
              <a:buClr>
                <a:srgbClr val="000000"/>
              </a:buClr>
              <a:buSzPts val="1436"/>
              <a:buFont typeface="Arial"/>
              <a:buChar char="•"/>
            </a:pPr>
            <a:r>
              <a:rPr lang="en-US" sz="2300">
                <a:solidFill>
                  <a:schemeClr val="dk1"/>
                </a:solidFill>
                <a:latin typeface="Lucida Sans"/>
                <a:ea typeface="Lucida Sans"/>
                <a:cs typeface="Lucida Sans"/>
                <a:sym typeface="Lucida Sans"/>
              </a:rPr>
              <a:t>Melanin absorbs harmful UV (ultraviolet) rays as it tries to protect your cells from sun damage. This can cause your skin to tan. </a:t>
            </a:r>
            <a:endParaRPr sz="2300">
              <a:solidFill>
                <a:schemeClr val="dk1"/>
              </a:solidFill>
              <a:latin typeface="Lucida Sans"/>
              <a:ea typeface="Lucida Sans"/>
              <a:cs typeface="Lucida Sans"/>
              <a:sym typeface="Lucida Sans"/>
            </a:endParaRPr>
          </a:p>
          <a:p>
            <a:pPr indent="-319786" lvl="1" marL="914400" marR="0" rtl="0" algn="l">
              <a:lnSpc>
                <a:spcPct val="100000"/>
              </a:lnSpc>
              <a:spcBef>
                <a:spcPts val="400"/>
              </a:spcBef>
              <a:spcAft>
                <a:spcPts val="0"/>
              </a:spcAft>
              <a:buClr>
                <a:srgbClr val="000000"/>
              </a:buClr>
              <a:buSzPts val="1436"/>
              <a:buFont typeface="Arial"/>
              <a:buChar char="◦"/>
            </a:pPr>
            <a:r>
              <a:rPr lang="en-US" sz="2300">
                <a:solidFill>
                  <a:schemeClr val="dk1"/>
                </a:solidFill>
                <a:latin typeface="Lucida Sans"/>
                <a:ea typeface="Lucida Sans"/>
                <a:cs typeface="Lucida Sans"/>
                <a:sym typeface="Lucida Sans"/>
              </a:rPr>
              <a:t>However, having a tan means that damage has already occurred.</a:t>
            </a:r>
            <a:endParaRPr sz="2300">
              <a:solidFill>
                <a:schemeClr val="dk1"/>
              </a:solidFill>
              <a:latin typeface="Lucida Sans"/>
              <a:ea typeface="Lucida Sans"/>
              <a:cs typeface="Lucida Sans"/>
              <a:sym typeface="Lucida Sans"/>
            </a:endParaRPr>
          </a:p>
        </p:txBody>
      </p:sp>
      <p:sp>
        <p:nvSpPr>
          <p:cNvPr id="153" name="Google Shape;153;p18"/>
          <p:cNvSpPr/>
          <p:nvPr/>
        </p:nvSpPr>
        <p:spPr>
          <a:xfrm>
            <a:off x="228600" y="228599"/>
            <a:ext cx="11715750" cy="769106"/>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2DA2BF"/>
              </a:buClr>
              <a:buSzPts val="4000"/>
              <a:buFont typeface="Lucida Sans"/>
              <a:buNone/>
            </a:pPr>
            <a:r>
              <a:rPr b="1" i="0" lang="en-US" sz="4000" u="none" cap="none" strike="noStrike">
                <a:solidFill>
                  <a:srgbClr val="2DA2BF"/>
                </a:solidFill>
                <a:latin typeface="Lucida Sans"/>
                <a:ea typeface="Lucida Sans"/>
                <a:cs typeface="Lucida Sans"/>
                <a:sym typeface="Lucida Sans"/>
              </a:rPr>
              <a:t>Melanin</a:t>
            </a:r>
            <a:endParaRPr b="0" i="0" sz="1400" u="none" cap="none" strike="noStrike">
              <a:solidFill>
                <a:srgbClr val="000000"/>
              </a:solidFill>
              <a:latin typeface="Arial"/>
              <a:ea typeface="Arial"/>
              <a:cs typeface="Arial"/>
              <a:sym typeface="Arial"/>
            </a:endParaRPr>
          </a:p>
        </p:txBody>
      </p:sp>
      <p:sp>
        <p:nvSpPr>
          <p:cNvPr id="154" name="Google Shape;154;p18"/>
          <p:cNvSpPr txBox="1"/>
          <p:nvPr/>
        </p:nvSpPr>
        <p:spPr>
          <a:xfrm>
            <a:off x="228600" y="4020625"/>
            <a:ext cx="7893300" cy="1652100"/>
          </a:xfrm>
          <a:prstGeom prst="rect">
            <a:avLst/>
          </a:prstGeom>
          <a:noFill/>
          <a:ln>
            <a:noFill/>
          </a:ln>
        </p:spPr>
        <p:txBody>
          <a:bodyPr anchorCtr="0" anchor="t" bIns="91425" lIns="91425" spcFirstLastPara="1" rIns="91425" wrap="square" tIns="91425">
            <a:spAutoFit/>
          </a:bodyPr>
          <a:lstStyle/>
          <a:p>
            <a:pPr indent="-423164" lvl="0" marL="566737" rtl="0" algn="l">
              <a:spcBef>
                <a:spcPts val="400"/>
              </a:spcBef>
              <a:spcAft>
                <a:spcPts val="0"/>
              </a:spcAft>
              <a:buClr>
                <a:schemeClr val="dk1"/>
              </a:buClr>
              <a:buSzPts val="1300"/>
              <a:buChar char="•"/>
            </a:pPr>
            <a:r>
              <a:rPr lang="en-US" sz="2300">
                <a:solidFill>
                  <a:schemeClr val="dk1"/>
                </a:solidFill>
                <a:latin typeface="Lucida Sans"/>
                <a:ea typeface="Lucida Sans"/>
                <a:cs typeface="Lucida Sans"/>
                <a:sym typeface="Lucida Sans"/>
              </a:rPr>
              <a:t>Melanin alone is not enough to protect your skin from the sun!</a:t>
            </a:r>
            <a:endParaRPr sz="2300">
              <a:solidFill>
                <a:schemeClr val="dk1"/>
              </a:solidFill>
              <a:latin typeface="Lucida Sans"/>
              <a:ea typeface="Lucida Sans"/>
              <a:cs typeface="Lucida Sans"/>
              <a:sym typeface="Lucida Sans"/>
            </a:endParaRPr>
          </a:p>
          <a:p>
            <a:pPr indent="-311150" lvl="1" marL="914400" rtl="0" algn="l">
              <a:spcBef>
                <a:spcPts val="400"/>
              </a:spcBef>
              <a:spcAft>
                <a:spcPts val="0"/>
              </a:spcAft>
              <a:buClr>
                <a:schemeClr val="dk1"/>
              </a:buClr>
              <a:buSzPts val="1300"/>
              <a:buChar char="◦"/>
            </a:pPr>
            <a:r>
              <a:rPr lang="en-US" sz="2300">
                <a:solidFill>
                  <a:schemeClr val="dk1"/>
                </a:solidFill>
                <a:latin typeface="Lucida Sans"/>
                <a:ea typeface="Lucida Sans"/>
                <a:cs typeface="Lucida Sans"/>
                <a:sym typeface="Lucida Sans"/>
              </a:rPr>
              <a:t>Darker skin does not mean you are immune to UV rays.</a:t>
            </a:r>
            <a:endParaRPr>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id="160" name="Google Shape;160;p19"/>
          <p:cNvPicPr preferRelativeResize="0"/>
          <p:nvPr/>
        </p:nvPicPr>
        <p:blipFill rotWithShape="1">
          <a:blip r:embed="rId3">
            <a:alphaModFix/>
          </a:blip>
          <a:srcRect b="0" l="0" r="0" t="0"/>
          <a:stretch/>
        </p:blipFill>
        <p:spPr>
          <a:xfrm>
            <a:off x="0" y="5989245"/>
            <a:ext cx="12192000" cy="868755"/>
          </a:xfrm>
          <a:prstGeom prst="rect">
            <a:avLst/>
          </a:prstGeom>
          <a:noFill/>
          <a:ln>
            <a:noFill/>
          </a:ln>
        </p:spPr>
      </p:pic>
      <p:pic>
        <p:nvPicPr>
          <p:cNvPr id="161" name="Google Shape;161;p19"/>
          <p:cNvPicPr preferRelativeResize="0"/>
          <p:nvPr/>
        </p:nvPicPr>
        <p:blipFill rotWithShape="1">
          <a:blip r:embed="rId4">
            <a:alphaModFix/>
          </a:blip>
          <a:srcRect b="0" l="0" r="0" t="0"/>
          <a:stretch/>
        </p:blipFill>
        <p:spPr>
          <a:xfrm>
            <a:off x="1" y="1"/>
            <a:ext cx="1935803" cy="839520"/>
          </a:xfrm>
          <a:prstGeom prst="rect">
            <a:avLst/>
          </a:prstGeom>
          <a:noFill/>
          <a:ln>
            <a:noFill/>
          </a:ln>
        </p:spPr>
      </p:pic>
      <p:sp>
        <p:nvSpPr>
          <p:cNvPr id="162" name="Google Shape;162;p19"/>
          <p:cNvSpPr/>
          <p:nvPr/>
        </p:nvSpPr>
        <p:spPr>
          <a:xfrm>
            <a:off x="0" y="151677"/>
            <a:ext cx="12192000" cy="12918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2DA2BF"/>
              </a:buClr>
              <a:buSzPts val="3600"/>
              <a:buFont typeface="Lucida Sans"/>
              <a:buNone/>
            </a:pPr>
            <a:r>
              <a:rPr b="1" i="0" lang="en-US" sz="3600" u="none" cap="none" strike="noStrike">
                <a:solidFill>
                  <a:srgbClr val="2DA2BF"/>
                </a:solidFill>
                <a:latin typeface="Lucida Sans"/>
                <a:ea typeface="Lucida Sans"/>
                <a:cs typeface="Lucida Sans"/>
                <a:sym typeface="Lucida Sans"/>
              </a:rPr>
              <a:t>		Why Is Sun Safety Important?</a:t>
            </a:r>
            <a:endParaRPr b="0" i="0" sz="1400" u="none" cap="none" strike="noStrike">
              <a:solidFill>
                <a:srgbClr val="000000"/>
              </a:solidFill>
              <a:latin typeface="Arial"/>
              <a:ea typeface="Arial"/>
              <a:cs typeface="Arial"/>
              <a:sym typeface="Arial"/>
            </a:endParaRPr>
          </a:p>
        </p:txBody>
      </p:sp>
      <p:sp>
        <p:nvSpPr>
          <p:cNvPr id="163" name="Google Shape;163;p19"/>
          <p:cNvSpPr/>
          <p:nvPr/>
        </p:nvSpPr>
        <p:spPr>
          <a:xfrm>
            <a:off x="484950" y="1078850"/>
            <a:ext cx="11222100" cy="1693800"/>
          </a:xfrm>
          <a:prstGeom prst="rect">
            <a:avLst/>
          </a:prstGeom>
          <a:noFill/>
          <a:ln>
            <a:noFill/>
          </a:ln>
        </p:spPr>
        <p:txBody>
          <a:bodyPr anchorCtr="0" anchor="t" bIns="45700" lIns="45700" spcFirstLastPara="1" rIns="45700" wrap="square" tIns="45700">
            <a:noAutofit/>
          </a:bodyPr>
          <a:lstStyle/>
          <a:p>
            <a:pPr indent="-457200" lvl="0" marL="457200" marR="0" rtl="0" algn="l">
              <a:lnSpc>
                <a:spcPct val="100000"/>
              </a:lnSpc>
              <a:spcBef>
                <a:spcPts val="0"/>
              </a:spcBef>
              <a:spcAft>
                <a:spcPts val="0"/>
              </a:spcAft>
              <a:buClr>
                <a:srgbClr val="000000"/>
              </a:buClr>
              <a:buSzPts val="1836"/>
              <a:buFont typeface="Arial"/>
              <a:buChar char="•"/>
            </a:pPr>
            <a:r>
              <a:rPr lang="en-US" sz="2700">
                <a:latin typeface="Lucida Sans"/>
                <a:ea typeface="Lucida Sans"/>
                <a:cs typeface="Lucida Sans"/>
                <a:sym typeface="Lucida Sans"/>
              </a:rPr>
              <a:t>T</a:t>
            </a:r>
            <a:r>
              <a:rPr b="0" i="0" lang="en-US" sz="2700" u="none" cap="none" strike="noStrike">
                <a:solidFill>
                  <a:srgbClr val="000000"/>
                </a:solidFill>
                <a:latin typeface="Lucida Sans"/>
                <a:ea typeface="Lucida Sans"/>
                <a:cs typeface="Lucida Sans"/>
                <a:sym typeface="Lucida Sans"/>
              </a:rPr>
              <a:t>he sun’s UV rays can cause </a:t>
            </a:r>
            <a:r>
              <a:rPr b="0" i="0" lang="en-US" sz="2700" u="none" cap="none" strike="noStrike">
                <a:solidFill>
                  <a:srgbClr val="FF0000"/>
                </a:solidFill>
                <a:latin typeface="Lucida Sans"/>
                <a:ea typeface="Lucida Sans"/>
                <a:cs typeface="Lucida Sans"/>
                <a:sym typeface="Lucida Sans"/>
              </a:rPr>
              <a:t>sun damage </a:t>
            </a:r>
            <a:r>
              <a:rPr lang="en-US" sz="2700">
                <a:latin typeface="Lucida Sans"/>
                <a:ea typeface="Lucida Sans"/>
                <a:cs typeface="Lucida Sans"/>
                <a:sym typeface="Lucida Sans"/>
              </a:rPr>
              <a:t>that </a:t>
            </a:r>
            <a:r>
              <a:rPr b="0" i="0" lang="en-US" sz="2700" u="none" cap="none" strike="noStrike">
                <a:solidFill>
                  <a:srgbClr val="000000"/>
                </a:solidFill>
                <a:latin typeface="Lucida Sans"/>
                <a:ea typeface="Lucida Sans"/>
                <a:cs typeface="Lucida Sans"/>
                <a:sym typeface="Lucida Sans"/>
              </a:rPr>
              <a:t>can lead to </a:t>
            </a:r>
            <a:r>
              <a:rPr lang="en-US" sz="2700">
                <a:solidFill>
                  <a:srgbClr val="FF0000"/>
                </a:solidFill>
                <a:latin typeface="Lucida Sans"/>
                <a:ea typeface="Lucida Sans"/>
                <a:cs typeface="Lucida Sans"/>
                <a:sym typeface="Lucida Sans"/>
              </a:rPr>
              <a:t>DNA mutations, </a:t>
            </a:r>
            <a:r>
              <a:rPr lang="en-US" sz="2700">
                <a:solidFill>
                  <a:schemeClr val="dk1"/>
                </a:solidFill>
                <a:latin typeface="Lucida Sans"/>
                <a:ea typeface="Lucida Sans"/>
                <a:cs typeface="Lucida Sans"/>
                <a:sym typeface="Lucida Sans"/>
              </a:rPr>
              <a:t>which turn into skin cancer.</a:t>
            </a:r>
            <a:endParaRPr sz="2700">
              <a:solidFill>
                <a:schemeClr val="dk1"/>
              </a:solidFill>
              <a:latin typeface="Lucida Sans"/>
              <a:ea typeface="Lucida Sans"/>
              <a:cs typeface="Lucida Sans"/>
              <a:sym typeface="Lucida Sans"/>
            </a:endParaRPr>
          </a:p>
          <a:p>
            <a:pPr indent="0" lvl="0" marL="457200" marR="0" rtl="0" algn="l">
              <a:lnSpc>
                <a:spcPct val="100000"/>
              </a:lnSpc>
              <a:spcBef>
                <a:spcPts val="0"/>
              </a:spcBef>
              <a:spcAft>
                <a:spcPts val="0"/>
              </a:spcAft>
              <a:buNone/>
            </a:pPr>
            <a:r>
              <a:t/>
            </a:r>
            <a:endParaRPr sz="1700">
              <a:solidFill>
                <a:schemeClr val="dk1"/>
              </a:solidFill>
              <a:latin typeface="Lucida Sans"/>
              <a:ea typeface="Lucida Sans"/>
              <a:cs typeface="Lucida Sans"/>
              <a:sym typeface="Lucida Sans"/>
            </a:endParaRPr>
          </a:p>
          <a:p>
            <a:pPr indent="-512064" lvl="0" marL="457200" marR="0" rtl="0" algn="l">
              <a:lnSpc>
                <a:spcPct val="100000"/>
              </a:lnSpc>
              <a:spcBef>
                <a:spcPts val="0"/>
              </a:spcBef>
              <a:spcAft>
                <a:spcPts val="0"/>
              </a:spcAft>
              <a:buClr>
                <a:schemeClr val="dk1"/>
              </a:buClr>
              <a:buSzPts val="2700"/>
              <a:buFont typeface="Lucida Sans"/>
              <a:buChar char="•"/>
            </a:pPr>
            <a:r>
              <a:rPr lang="en-US" sz="2700">
                <a:solidFill>
                  <a:schemeClr val="dk1"/>
                </a:solidFill>
                <a:latin typeface="Lucida Sans"/>
                <a:ea typeface="Lucida Sans"/>
                <a:cs typeface="Lucida Sans"/>
                <a:sym typeface="Lucida Sans"/>
              </a:rPr>
              <a:t>While sunburns can heal, sun damage can cause invisible scars in your skin that are permanent. </a:t>
            </a:r>
            <a:endParaRPr sz="2700">
              <a:solidFill>
                <a:schemeClr val="dk1"/>
              </a:solidFill>
              <a:latin typeface="Lucida Sans"/>
              <a:ea typeface="Lucida Sans"/>
              <a:cs typeface="Lucida Sans"/>
              <a:sym typeface="Lucida Sans"/>
            </a:endParaRPr>
          </a:p>
          <a:p>
            <a:pPr indent="-342900" lvl="0" marL="342900" marR="0" rtl="0" algn="l">
              <a:lnSpc>
                <a:spcPct val="100000"/>
              </a:lnSpc>
              <a:spcBef>
                <a:spcPts val="400"/>
              </a:spcBef>
              <a:spcAft>
                <a:spcPts val="0"/>
              </a:spcAft>
              <a:buClr>
                <a:srgbClr val="000000"/>
              </a:buClr>
              <a:buSzPts val="1800"/>
              <a:buFont typeface="Lucida Sans"/>
              <a:buNone/>
            </a:pPr>
            <a:r>
              <a:t/>
            </a:r>
            <a:endParaRPr b="0" i="0" sz="1800" u="none" cap="none" strike="noStrike">
              <a:solidFill>
                <a:srgbClr val="FF0000"/>
              </a:solidFill>
              <a:latin typeface="Calibri"/>
              <a:ea typeface="Calibri"/>
              <a:cs typeface="Calibri"/>
              <a:sym typeface="Calibri"/>
            </a:endParaRPr>
          </a:p>
        </p:txBody>
      </p:sp>
      <p:pic>
        <p:nvPicPr>
          <p:cNvPr id="164" name="Google Shape;164;p19"/>
          <p:cNvPicPr preferRelativeResize="0"/>
          <p:nvPr/>
        </p:nvPicPr>
        <p:blipFill rotWithShape="1">
          <a:blip r:embed="rId5">
            <a:alphaModFix/>
          </a:blip>
          <a:srcRect b="0" l="0" r="0" t="0"/>
          <a:stretch/>
        </p:blipFill>
        <p:spPr>
          <a:xfrm>
            <a:off x="3771900" y="3127638"/>
            <a:ext cx="5082110" cy="286161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pic>
        <p:nvPicPr>
          <p:cNvPr id="170" name="Google Shape;170;p20"/>
          <p:cNvPicPr preferRelativeResize="0"/>
          <p:nvPr/>
        </p:nvPicPr>
        <p:blipFill rotWithShape="1">
          <a:blip r:embed="rId3">
            <a:alphaModFix/>
          </a:blip>
          <a:srcRect b="0" l="0" r="0" t="0"/>
          <a:stretch/>
        </p:blipFill>
        <p:spPr>
          <a:xfrm>
            <a:off x="0" y="5989245"/>
            <a:ext cx="12192000" cy="868755"/>
          </a:xfrm>
          <a:prstGeom prst="rect">
            <a:avLst/>
          </a:prstGeom>
          <a:noFill/>
          <a:ln>
            <a:noFill/>
          </a:ln>
        </p:spPr>
      </p:pic>
      <p:pic>
        <p:nvPicPr>
          <p:cNvPr id="171" name="Google Shape;171;p20"/>
          <p:cNvPicPr preferRelativeResize="0"/>
          <p:nvPr/>
        </p:nvPicPr>
        <p:blipFill rotWithShape="1">
          <a:blip r:embed="rId4">
            <a:alphaModFix/>
          </a:blip>
          <a:srcRect b="0" l="0" r="0" t="0"/>
          <a:stretch/>
        </p:blipFill>
        <p:spPr>
          <a:xfrm>
            <a:off x="1" y="1"/>
            <a:ext cx="1935803" cy="839520"/>
          </a:xfrm>
          <a:prstGeom prst="rect">
            <a:avLst/>
          </a:prstGeom>
          <a:noFill/>
          <a:ln>
            <a:noFill/>
          </a:ln>
        </p:spPr>
      </p:pic>
      <p:sp>
        <p:nvSpPr>
          <p:cNvPr id="172" name="Google Shape;172;p20"/>
          <p:cNvSpPr/>
          <p:nvPr/>
        </p:nvSpPr>
        <p:spPr>
          <a:xfrm>
            <a:off x="330199" y="228599"/>
            <a:ext cx="11659637" cy="769105"/>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2DA2BF"/>
              </a:buClr>
              <a:buSzPts val="4000"/>
              <a:buFont typeface="Lucida Sans"/>
              <a:buNone/>
            </a:pPr>
            <a:r>
              <a:rPr b="1" i="0" lang="en-US" sz="4000" u="none" cap="none" strike="noStrike">
                <a:solidFill>
                  <a:srgbClr val="2DA2BF"/>
                </a:solidFill>
                <a:latin typeface="Lucida Sans"/>
                <a:ea typeface="Lucida Sans"/>
                <a:cs typeface="Lucida Sans"/>
                <a:sym typeface="Lucida Sans"/>
              </a:rPr>
              <a:t>Who Else Is At Risk?</a:t>
            </a:r>
            <a:endParaRPr b="0" i="0" sz="1400" u="none" cap="none" strike="noStrike">
              <a:solidFill>
                <a:srgbClr val="000000"/>
              </a:solidFill>
              <a:latin typeface="Arial"/>
              <a:ea typeface="Arial"/>
              <a:cs typeface="Arial"/>
              <a:sym typeface="Arial"/>
            </a:endParaRPr>
          </a:p>
        </p:txBody>
      </p:sp>
      <p:sp>
        <p:nvSpPr>
          <p:cNvPr id="173" name="Google Shape;173;p20"/>
          <p:cNvSpPr/>
          <p:nvPr/>
        </p:nvSpPr>
        <p:spPr>
          <a:xfrm>
            <a:off x="228600" y="1066800"/>
            <a:ext cx="8893800" cy="991800"/>
          </a:xfrm>
          <a:prstGeom prst="rect">
            <a:avLst/>
          </a:prstGeom>
          <a:noFill/>
          <a:ln>
            <a:noFill/>
          </a:ln>
        </p:spPr>
        <p:txBody>
          <a:bodyPr anchorCtr="0" anchor="t" bIns="45700" lIns="45700" spcFirstLastPara="1" rIns="45700" wrap="square" tIns="45700">
            <a:noAutofit/>
          </a:bodyPr>
          <a:lstStyle/>
          <a:p>
            <a:pPr indent="-457200" lvl="0" marL="457200" marR="0" rtl="0" algn="l">
              <a:lnSpc>
                <a:spcPct val="150000"/>
              </a:lnSpc>
              <a:spcBef>
                <a:spcPts val="0"/>
              </a:spcBef>
              <a:spcAft>
                <a:spcPts val="0"/>
              </a:spcAft>
              <a:buClr>
                <a:srgbClr val="000000"/>
              </a:buClr>
              <a:buSzPts val="1836"/>
              <a:buFont typeface="Arial"/>
              <a:buChar char="•"/>
            </a:pPr>
            <a:r>
              <a:rPr b="0" i="0" lang="en-US" sz="2700" u="none" cap="none" strike="noStrike">
                <a:solidFill>
                  <a:srgbClr val="000000"/>
                </a:solidFill>
                <a:latin typeface="Lucida Sans"/>
                <a:ea typeface="Lucida Sans"/>
                <a:cs typeface="Lucida Sans"/>
                <a:sym typeface="Lucida Sans"/>
              </a:rPr>
              <a:t>People who spend long periods of time in the sun</a:t>
            </a:r>
            <a:endParaRPr sz="2700">
              <a:latin typeface="Lucida Sans"/>
              <a:ea typeface="Lucida Sans"/>
              <a:cs typeface="Lucida Sans"/>
              <a:sym typeface="Lucida Sans"/>
            </a:endParaRPr>
          </a:p>
          <a:p>
            <a:pPr indent="-400050" lvl="1" marL="914400" marR="0" rtl="0" algn="l">
              <a:lnSpc>
                <a:spcPct val="150000"/>
              </a:lnSpc>
              <a:spcBef>
                <a:spcPts val="0"/>
              </a:spcBef>
              <a:spcAft>
                <a:spcPts val="0"/>
              </a:spcAft>
              <a:buSzPts val="2700"/>
              <a:buFont typeface="Lucida Sans"/>
              <a:buChar char="○"/>
            </a:pPr>
            <a:r>
              <a:rPr lang="en-US" sz="2700">
                <a:latin typeface="Lucida Sans"/>
                <a:ea typeface="Lucida Sans"/>
                <a:cs typeface="Lucida Sans"/>
                <a:sym typeface="Lucida Sans"/>
              </a:rPr>
              <a:t>Outdoor workers</a:t>
            </a:r>
            <a:endParaRPr sz="2700">
              <a:latin typeface="Lucida Sans"/>
              <a:ea typeface="Lucida Sans"/>
              <a:cs typeface="Lucida Sans"/>
              <a:sym typeface="Lucida Sans"/>
            </a:endParaRPr>
          </a:p>
          <a:p>
            <a:pPr indent="-400050" lvl="1" marL="914400" marR="0" rtl="0" algn="l">
              <a:lnSpc>
                <a:spcPct val="150000"/>
              </a:lnSpc>
              <a:spcBef>
                <a:spcPts val="0"/>
              </a:spcBef>
              <a:spcAft>
                <a:spcPts val="0"/>
              </a:spcAft>
              <a:buSzPts val="2700"/>
              <a:buFont typeface="Lucida Sans"/>
              <a:buChar char="○"/>
            </a:pPr>
            <a:r>
              <a:rPr lang="en-US" sz="2700">
                <a:latin typeface="Lucida Sans"/>
                <a:ea typeface="Lucida Sans"/>
                <a:cs typeface="Lucida Sans"/>
                <a:sym typeface="Lucida Sans"/>
              </a:rPr>
              <a:t>Outdoor hobbies</a:t>
            </a:r>
            <a:endParaRPr sz="2700">
              <a:latin typeface="Lucida Sans"/>
              <a:ea typeface="Lucida Sans"/>
              <a:cs typeface="Lucida Sans"/>
              <a:sym typeface="Lucida Sans"/>
            </a:endParaRPr>
          </a:p>
          <a:p>
            <a:pPr indent="-400050" lvl="0" marL="457200" marR="0" rtl="0" algn="l">
              <a:lnSpc>
                <a:spcPct val="150000"/>
              </a:lnSpc>
              <a:spcBef>
                <a:spcPts val="0"/>
              </a:spcBef>
              <a:spcAft>
                <a:spcPts val="0"/>
              </a:spcAft>
              <a:buSzPts val="2700"/>
              <a:buFont typeface="Lucida Sans"/>
              <a:buChar char="•"/>
            </a:pPr>
            <a:r>
              <a:rPr lang="en-US" sz="2700">
                <a:latin typeface="Lucida Sans"/>
                <a:ea typeface="Lucida Sans"/>
                <a:cs typeface="Lucida Sans"/>
                <a:sym typeface="Lucida Sans"/>
              </a:rPr>
              <a:t>People who have had more than 5 severe sunburns,</a:t>
            </a:r>
            <a:endParaRPr sz="2700">
              <a:latin typeface="Lucida Sans"/>
              <a:ea typeface="Lucida Sans"/>
              <a:cs typeface="Lucida Sans"/>
              <a:sym typeface="Lucida Sans"/>
            </a:endParaRPr>
          </a:p>
          <a:p>
            <a:pPr indent="-400050" lvl="0" marL="457200" marR="0" rtl="0" algn="l">
              <a:lnSpc>
                <a:spcPct val="150000"/>
              </a:lnSpc>
              <a:spcBef>
                <a:spcPts val="0"/>
              </a:spcBef>
              <a:spcAft>
                <a:spcPts val="0"/>
              </a:spcAft>
              <a:buSzPts val="2700"/>
              <a:buFont typeface="Lucida Sans"/>
              <a:buChar char="•"/>
            </a:pPr>
            <a:r>
              <a:rPr lang="en-US" sz="2700">
                <a:latin typeface="Lucida Sans"/>
                <a:ea typeface="Lucida Sans"/>
                <a:cs typeface="Lucida Sans"/>
                <a:sym typeface="Lucida Sans"/>
              </a:rPr>
              <a:t>People who have previously had skin cancer,</a:t>
            </a:r>
            <a:endParaRPr sz="2700">
              <a:latin typeface="Lucida Sans"/>
              <a:ea typeface="Lucida Sans"/>
              <a:cs typeface="Lucida Sans"/>
              <a:sym typeface="Lucida Sans"/>
            </a:endParaRPr>
          </a:p>
          <a:p>
            <a:pPr indent="-400050" lvl="0" marL="457200" marR="0" rtl="0" algn="l">
              <a:lnSpc>
                <a:spcPct val="150000"/>
              </a:lnSpc>
              <a:spcBef>
                <a:spcPts val="0"/>
              </a:spcBef>
              <a:spcAft>
                <a:spcPts val="0"/>
              </a:spcAft>
              <a:buSzPts val="2700"/>
              <a:buFont typeface="Lucida Sans"/>
              <a:buChar char="•"/>
            </a:pPr>
            <a:r>
              <a:rPr lang="en-US" sz="2700">
                <a:latin typeface="Lucida Sans"/>
                <a:ea typeface="Lucida Sans"/>
                <a:cs typeface="Lucida Sans"/>
                <a:sym typeface="Lucida Sans"/>
              </a:rPr>
              <a:t>Older people, as they have spent more time under the sun.</a:t>
            </a:r>
            <a:endParaRPr sz="2700">
              <a:latin typeface="Lucida Sans"/>
              <a:ea typeface="Lucida Sans"/>
              <a:cs typeface="Lucida Sans"/>
              <a:sym typeface="Lucida Sans"/>
            </a:endParaRPr>
          </a:p>
          <a:p>
            <a:pPr indent="0" lvl="0" marL="0" marR="0" rtl="0" algn="l">
              <a:lnSpc>
                <a:spcPct val="150000"/>
              </a:lnSpc>
              <a:spcBef>
                <a:spcPts val="0"/>
              </a:spcBef>
              <a:spcAft>
                <a:spcPts val="0"/>
              </a:spcAft>
              <a:buNone/>
            </a:pPr>
            <a:r>
              <a:t/>
            </a:r>
            <a:endParaRPr sz="2700">
              <a:latin typeface="Lucida Sans"/>
              <a:ea typeface="Lucida Sans"/>
              <a:cs typeface="Lucida Sans"/>
              <a:sym typeface="Lucida Sans"/>
            </a:endParaRPr>
          </a:p>
          <a:p>
            <a:pPr indent="0" lvl="0" marL="0" marR="0" rtl="0" algn="l">
              <a:lnSpc>
                <a:spcPct val="150000"/>
              </a:lnSpc>
              <a:spcBef>
                <a:spcPts val="0"/>
              </a:spcBef>
              <a:spcAft>
                <a:spcPts val="0"/>
              </a:spcAft>
              <a:buNone/>
            </a:pPr>
            <a:r>
              <a:t/>
            </a:r>
            <a:endParaRPr sz="2700">
              <a:latin typeface="Lucida Sans"/>
              <a:ea typeface="Lucida Sans"/>
              <a:cs typeface="Lucida Sans"/>
              <a:sym typeface="Lucida Sans"/>
            </a:endParaRPr>
          </a:p>
        </p:txBody>
      </p:sp>
      <p:sp>
        <p:nvSpPr>
          <p:cNvPr id="174" name="Google Shape;174;p20"/>
          <p:cNvSpPr txBox="1"/>
          <p:nvPr>
            <p:ph idx="12" type="sldNum"/>
          </p:nvPr>
        </p:nvSpPr>
        <p:spPr>
          <a:xfrm>
            <a:off x="8422818" y="6404292"/>
            <a:ext cx="263983" cy="269241"/>
          </a:xfrm>
          <a:prstGeom prst="rect">
            <a:avLst/>
          </a:prstGeom>
          <a:noFill/>
          <a:ln>
            <a:noFill/>
          </a:ln>
        </p:spPr>
        <p:txBody>
          <a:bodyPr anchorCtr="0" anchor="ctr" bIns="45700" lIns="45700" spcFirstLastPara="1" rIns="45700" wrap="square" tIns="45700">
            <a:noAutofit/>
          </a:bodyPr>
          <a:lstStyle/>
          <a:p>
            <a:pPr indent="0" lvl="0" marL="0" rtl="0" algn="r">
              <a:lnSpc>
                <a:spcPct val="100000"/>
              </a:lnSpc>
              <a:spcBef>
                <a:spcPts val="0"/>
              </a:spcBef>
              <a:spcAft>
                <a:spcPts val="0"/>
              </a:spcAft>
              <a:buClr>
                <a:srgbClr val="898989"/>
              </a:buClr>
              <a:buSzPts val="1200"/>
              <a:buFont typeface="Calibri"/>
              <a:buNone/>
            </a:pPr>
            <a:fld id="{00000000-1234-1234-1234-123412341234}" type="slidenum">
              <a:rPr lang="en-US" sz="1200">
                <a:solidFill>
                  <a:srgbClr val="898989"/>
                </a:solidFill>
              </a:rPr>
              <a:t>‹#›</a:t>
            </a:fld>
            <a:endParaRPr/>
          </a:p>
        </p:txBody>
      </p:sp>
      <p:sp>
        <p:nvSpPr>
          <p:cNvPr id="175" name="Google Shape;175;p20"/>
          <p:cNvSpPr/>
          <p:nvPr/>
        </p:nvSpPr>
        <p:spPr>
          <a:xfrm>
            <a:off x="3124200" y="6404292"/>
            <a:ext cx="2895600" cy="269241"/>
          </a:xfrm>
          <a:prstGeom prst="rect">
            <a:avLst/>
          </a:prstGeom>
          <a:no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898989"/>
              </a:buClr>
              <a:buSzPts val="1200"/>
              <a:buFont typeface="Calibri"/>
              <a:buNone/>
            </a:pPr>
            <a:r>
              <a:rPr b="0" i="0" lang="en-US" sz="1200" u="none" cap="none" strike="noStrike">
                <a:solidFill>
                  <a:srgbClr val="898989"/>
                </a:solidFill>
                <a:latin typeface="Calibri"/>
                <a:ea typeface="Calibri"/>
                <a:cs typeface="Calibri"/>
                <a:sym typeface="Calibri"/>
              </a:rPr>
              <a:t>© CSCF2013</a:t>
            </a:r>
            <a:endParaRPr b="0" i="0" sz="1400" u="none" cap="none" strike="noStrike">
              <a:solidFill>
                <a:srgbClr val="000000"/>
              </a:solidFill>
              <a:latin typeface="Arial"/>
              <a:ea typeface="Arial"/>
              <a:cs typeface="Arial"/>
              <a:sym typeface="Arial"/>
            </a:endParaRPr>
          </a:p>
        </p:txBody>
      </p:sp>
      <p:pic>
        <p:nvPicPr>
          <p:cNvPr id="176" name="Google Shape;176;p20"/>
          <p:cNvPicPr preferRelativeResize="0"/>
          <p:nvPr/>
        </p:nvPicPr>
        <p:blipFill rotWithShape="1">
          <a:blip r:embed="rId5">
            <a:alphaModFix/>
          </a:blip>
          <a:srcRect b="0" l="0" r="0" t="0"/>
          <a:stretch/>
        </p:blipFill>
        <p:spPr>
          <a:xfrm>
            <a:off x="8536616" y="3776173"/>
            <a:ext cx="2572468" cy="1930400"/>
          </a:xfrm>
          <a:prstGeom prst="rect">
            <a:avLst/>
          </a:prstGeom>
          <a:noFill/>
          <a:ln>
            <a:noFill/>
          </a:ln>
        </p:spPr>
      </p:pic>
      <p:pic>
        <p:nvPicPr>
          <p:cNvPr id="177" name="Google Shape;177;p20"/>
          <p:cNvPicPr preferRelativeResize="0"/>
          <p:nvPr/>
        </p:nvPicPr>
        <p:blipFill rotWithShape="1">
          <a:blip r:embed="rId6">
            <a:alphaModFix/>
          </a:blip>
          <a:srcRect b="0" l="0" r="0" t="0"/>
          <a:stretch/>
        </p:blipFill>
        <p:spPr>
          <a:xfrm>
            <a:off x="8422818" y="1766017"/>
            <a:ext cx="2593349" cy="172745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id="183" name="Google Shape;183;p21"/>
          <p:cNvPicPr preferRelativeResize="0"/>
          <p:nvPr/>
        </p:nvPicPr>
        <p:blipFill rotWithShape="1">
          <a:blip r:embed="rId3">
            <a:alphaModFix/>
          </a:blip>
          <a:srcRect b="0" l="0" r="0" t="0"/>
          <a:stretch/>
        </p:blipFill>
        <p:spPr>
          <a:xfrm>
            <a:off x="0" y="5989245"/>
            <a:ext cx="12192000" cy="868755"/>
          </a:xfrm>
          <a:prstGeom prst="rect">
            <a:avLst/>
          </a:prstGeom>
          <a:noFill/>
          <a:ln>
            <a:noFill/>
          </a:ln>
        </p:spPr>
      </p:pic>
      <p:pic>
        <p:nvPicPr>
          <p:cNvPr id="184" name="Google Shape;184;p21"/>
          <p:cNvPicPr preferRelativeResize="0"/>
          <p:nvPr/>
        </p:nvPicPr>
        <p:blipFill rotWithShape="1">
          <a:blip r:embed="rId4">
            <a:alphaModFix/>
          </a:blip>
          <a:srcRect b="0" l="0" r="0" t="0"/>
          <a:stretch/>
        </p:blipFill>
        <p:spPr>
          <a:xfrm>
            <a:off x="1" y="1"/>
            <a:ext cx="1935802" cy="839520"/>
          </a:xfrm>
          <a:prstGeom prst="rect">
            <a:avLst/>
          </a:prstGeom>
          <a:noFill/>
          <a:ln>
            <a:noFill/>
          </a:ln>
        </p:spPr>
      </p:pic>
      <p:sp>
        <p:nvSpPr>
          <p:cNvPr id="185" name="Google Shape;185;p21"/>
          <p:cNvSpPr/>
          <p:nvPr/>
        </p:nvSpPr>
        <p:spPr>
          <a:xfrm>
            <a:off x="1723051" y="204684"/>
            <a:ext cx="8915400" cy="7692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2DA2BF"/>
              </a:buClr>
              <a:buSzPts val="4000"/>
              <a:buFont typeface="Lucida Sans"/>
              <a:buNone/>
            </a:pPr>
            <a:r>
              <a:rPr b="1" i="0" lang="en-US" sz="4000" u="none" cap="none" strike="noStrike">
                <a:solidFill>
                  <a:srgbClr val="2DA2BF"/>
                </a:solidFill>
                <a:latin typeface="Lucida Sans"/>
                <a:ea typeface="Lucida Sans"/>
                <a:cs typeface="Lucida Sans"/>
                <a:sym typeface="Lucida Sans"/>
              </a:rPr>
              <a:t>Sun</a:t>
            </a:r>
            <a:r>
              <a:rPr b="1" i="0" lang="en-US" sz="4000" u="none" cap="none" strike="noStrike">
                <a:solidFill>
                  <a:srgbClr val="2DA2BF"/>
                </a:solidFill>
                <a:latin typeface="Lucida Sans"/>
                <a:ea typeface="Lucida Sans"/>
                <a:cs typeface="Lucida Sans"/>
                <a:sym typeface="Lucida Sans"/>
              </a:rPr>
              <a:t> Damage</a:t>
            </a:r>
            <a:endParaRPr b="0" i="0" sz="1400" u="none" cap="none" strike="noStrike">
              <a:solidFill>
                <a:srgbClr val="000000"/>
              </a:solidFill>
              <a:latin typeface="Arial"/>
              <a:ea typeface="Arial"/>
              <a:cs typeface="Arial"/>
              <a:sym typeface="Arial"/>
            </a:endParaRPr>
          </a:p>
        </p:txBody>
      </p:sp>
      <p:sp>
        <p:nvSpPr>
          <p:cNvPr id="186" name="Google Shape;186;p21"/>
          <p:cNvSpPr/>
          <p:nvPr/>
        </p:nvSpPr>
        <p:spPr>
          <a:xfrm>
            <a:off x="113225" y="973875"/>
            <a:ext cx="7974000" cy="3191100"/>
          </a:xfrm>
          <a:prstGeom prst="rect">
            <a:avLst/>
          </a:prstGeom>
          <a:noFill/>
          <a:ln>
            <a:noFill/>
          </a:ln>
        </p:spPr>
        <p:txBody>
          <a:bodyPr anchorCtr="0" anchor="t" bIns="45700" lIns="45700" spcFirstLastPara="1" rIns="45700" wrap="square" tIns="45700">
            <a:noAutofit/>
          </a:bodyPr>
          <a:lstStyle/>
          <a:p>
            <a:pPr indent="-457200" lvl="0" marL="457200" marR="0" rtl="0" algn="l">
              <a:lnSpc>
                <a:spcPct val="100000"/>
              </a:lnSpc>
              <a:spcBef>
                <a:spcPts val="0"/>
              </a:spcBef>
              <a:spcAft>
                <a:spcPts val="0"/>
              </a:spcAft>
              <a:buClr>
                <a:srgbClr val="000000"/>
              </a:buClr>
              <a:buSzPts val="1836"/>
              <a:buFont typeface="Arial"/>
              <a:buChar char="•"/>
            </a:pPr>
            <a:r>
              <a:rPr b="0" i="0" lang="en-US" sz="2700" u="none" cap="none" strike="noStrike">
                <a:solidFill>
                  <a:srgbClr val="000000"/>
                </a:solidFill>
                <a:latin typeface="Lucida Sans"/>
                <a:ea typeface="Lucida Sans"/>
                <a:cs typeface="Lucida Sans"/>
                <a:sym typeface="Lucida Sans"/>
              </a:rPr>
              <a:t>What are the signs of sun damage?</a:t>
            </a:r>
            <a:endParaRPr b="0" i="0" sz="2700" u="none" cap="none" strike="noStrike">
              <a:solidFill>
                <a:srgbClr val="000000"/>
              </a:solidFill>
              <a:latin typeface="Lucida Sans"/>
              <a:ea typeface="Lucida Sans"/>
              <a:cs typeface="Lucida Sans"/>
              <a:sym typeface="Lucida Sans"/>
            </a:endParaRPr>
          </a:p>
          <a:p>
            <a:pPr indent="0" lvl="0" marL="457200" marR="0" rtl="0" algn="l">
              <a:lnSpc>
                <a:spcPct val="100000"/>
              </a:lnSpc>
              <a:spcBef>
                <a:spcPts val="0"/>
              </a:spcBef>
              <a:spcAft>
                <a:spcPts val="0"/>
              </a:spcAft>
              <a:buNone/>
            </a:pPr>
            <a:r>
              <a:t/>
            </a:r>
            <a:endParaRPr sz="1500">
              <a:latin typeface="Lucida Sans"/>
              <a:ea typeface="Lucida Sans"/>
              <a:cs typeface="Lucida Sans"/>
              <a:sym typeface="Lucida Sans"/>
            </a:endParaRPr>
          </a:p>
          <a:p>
            <a:pPr indent="-505714" lvl="1" marL="914400" marR="0" rtl="0" algn="l">
              <a:lnSpc>
                <a:spcPct val="100000"/>
              </a:lnSpc>
              <a:spcBef>
                <a:spcPts val="400"/>
              </a:spcBef>
              <a:spcAft>
                <a:spcPts val="0"/>
              </a:spcAft>
              <a:buClr>
                <a:srgbClr val="000000"/>
              </a:buClr>
              <a:buSzPts val="2600"/>
              <a:buFont typeface="Courier New"/>
              <a:buChar char="o"/>
            </a:pPr>
            <a:r>
              <a:rPr b="1" i="0" lang="en-US" sz="2600" u="none" cap="none" strike="noStrike">
                <a:solidFill>
                  <a:srgbClr val="000000"/>
                </a:solidFill>
                <a:latin typeface="Lucida Sans"/>
                <a:ea typeface="Lucida Sans"/>
                <a:cs typeface="Lucida Sans"/>
                <a:sym typeface="Lucida Sans"/>
              </a:rPr>
              <a:t>Redness on skin </a:t>
            </a:r>
            <a:r>
              <a:rPr b="0" i="0" lang="en-US" sz="2600" u="none" cap="none" strike="noStrike">
                <a:solidFill>
                  <a:srgbClr val="000000"/>
                </a:solidFill>
                <a:latin typeface="Lucida Sans"/>
                <a:ea typeface="Lucida Sans"/>
                <a:cs typeface="Lucida Sans"/>
                <a:sym typeface="Lucida Sans"/>
              </a:rPr>
              <a:t>which is caused by</a:t>
            </a:r>
            <a:r>
              <a:rPr lang="en-US" sz="2600">
                <a:latin typeface="Lucida Sans"/>
                <a:ea typeface="Lucida Sans"/>
                <a:cs typeface="Lucida Sans"/>
                <a:sym typeface="Lucida Sans"/>
              </a:rPr>
              <a:t> blood vessels expanding to increase blood flow and bring immune cells to the skin to help it heal</a:t>
            </a:r>
            <a:endParaRPr sz="2600">
              <a:latin typeface="Lucida Sans"/>
              <a:ea typeface="Lucida Sans"/>
              <a:cs typeface="Lucida Sans"/>
              <a:sym typeface="Lucida Sans"/>
            </a:endParaRPr>
          </a:p>
          <a:p>
            <a:pPr indent="-342900" lvl="0" marL="342900" marR="0" rtl="0" algn="l">
              <a:lnSpc>
                <a:spcPct val="80000"/>
              </a:lnSpc>
              <a:spcBef>
                <a:spcPts val="400"/>
              </a:spcBef>
              <a:spcAft>
                <a:spcPts val="0"/>
              </a:spcAft>
              <a:buClr>
                <a:srgbClr val="000000"/>
              </a:buClr>
              <a:buSzPts val="1800"/>
              <a:buFont typeface="Lucida Sans"/>
              <a:buNone/>
            </a:pPr>
            <a:r>
              <a:t/>
            </a:r>
            <a:endParaRPr b="0" i="0" sz="1800" u="none" cap="none" strike="noStrike">
              <a:solidFill>
                <a:srgbClr val="000000"/>
              </a:solidFill>
              <a:latin typeface="Calibri"/>
              <a:ea typeface="Calibri"/>
              <a:cs typeface="Calibri"/>
              <a:sym typeface="Calibri"/>
            </a:endParaRPr>
          </a:p>
        </p:txBody>
      </p:sp>
      <p:pic>
        <p:nvPicPr>
          <p:cNvPr id="187" name="Google Shape;187;p21"/>
          <p:cNvPicPr preferRelativeResize="0"/>
          <p:nvPr/>
        </p:nvPicPr>
        <p:blipFill rotWithShape="1">
          <a:blip r:embed="rId5">
            <a:alphaModFix/>
          </a:blip>
          <a:srcRect b="0" l="0" r="0" t="0"/>
          <a:stretch/>
        </p:blipFill>
        <p:spPr>
          <a:xfrm>
            <a:off x="8156727" y="991925"/>
            <a:ext cx="3893274" cy="2916099"/>
          </a:xfrm>
          <a:prstGeom prst="rect">
            <a:avLst/>
          </a:prstGeom>
          <a:noFill/>
          <a:ln>
            <a:noFill/>
          </a:ln>
        </p:spPr>
      </p:pic>
      <p:sp>
        <p:nvSpPr>
          <p:cNvPr id="188" name="Google Shape;188;p21"/>
          <p:cNvSpPr txBox="1"/>
          <p:nvPr>
            <p:ph idx="12" type="sldNum"/>
          </p:nvPr>
        </p:nvSpPr>
        <p:spPr>
          <a:xfrm>
            <a:off x="8422818" y="6404292"/>
            <a:ext cx="264000" cy="269100"/>
          </a:xfrm>
          <a:prstGeom prst="rect">
            <a:avLst/>
          </a:prstGeom>
          <a:noFill/>
          <a:ln>
            <a:noFill/>
          </a:ln>
        </p:spPr>
        <p:txBody>
          <a:bodyPr anchorCtr="0" anchor="ctr" bIns="45700" lIns="45700" spcFirstLastPara="1" rIns="45700"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189" name="Google Shape;189;p21"/>
          <p:cNvSpPr/>
          <p:nvPr/>
        </p:nvSpPr>
        <p:spPr>
          <a:xfrm>
            <a:off x="3124200" y="6404292"/>
            <a:ext cx="2895600" cy="269100"/>
          </a:xfrm>
          <a:prstGeom prst="rect">
            <a:avLst/>
          </a:prstGeom>
          <a:no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898989"/>
              </a:buClr>
              <a:buSzPts val="1200"/>
              <a:buFont typeface="Calibri"/>
              <a:buNone/>
            </a:pPr>
            <a:r>
              <a:rPr b="0" i="0" lang="en-US" sz="1200" u="none" cap="none" strike="noStrike">
                <a:solidFill>
                  <a:srgbClr val="898989"/>
                </a:solidFill>
                <a:latin typeface="Calibri"/>
                <a:ea typeface="Calibri"/>
                <a:cs typeface="Calibri"/>
                <a:sym typeface="Calibri"/>
              </a:rPr>
              <a:t>© CSCF2013</a:t>
            </a:r>
            <a:endParaRPr b="0" i="0" sz="1400" u="none" cap="none" strike="noStrike">
              <a:solidFill>
                <a:srgbClr val="000000"/>
              </a:solidFill>
              <a:latin typeface="Arial"/>
              <a:ea typeface="Arial"/>
              <a:cs typeface="Arial"/>
              <a:sym typeface="Arial"/>
            </a:endParaRPr>
          </a:p>
        </p:txBody>
      </p:sp>
      <p:pic>
        <p:nvPicPr>
          <p:cNvPr id="190" name="Google Shape;190;p21"/>
          <p:cNvPicPr preferRelativeResize="0"/>
          <p:nvPr/>
        </p:nvPicPr>
        <p:blipFill rotWithShape="1">
          <a:blip r:embed="rId6">
            <a:alphaModFix/>
          </a:blip>
          <a:srcRect b="0" l="0" r="0" t="0"/>
          <a:stretch/>
        </p:blipFill>
        <p:spPr>
          <a:xfrm>
            <a:off x="494235" y="3731350"/>
            <a:ext cx="3245084" cy="2060629"/>
          </a:xfrm>
          <a:prstGeom prst="rect">
            <a:avLst/>
          </a:prstGeom>
          <a:noFill/>
          <a:ln>
            <a:noFill/>
          </a:ln>
        </p:spPr>
      </p:pic>
      <p:sp>
        <p:nvSpPr>
          <p:cNvPr id="191" name="Google Shape;191;p21"/>
          <p:cNvSpPr txBox="1"/>
          <p:nvPr/>
        </p:nvSpPr>
        <p:spPr>
          <a:xfrm>
            <a:off x="6000750" y="4399475"/>
            <a:ext cx="415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92" name="Google Shape;192;p21"/>
          <p:cNvSpPr txBox="1"/>
          <p:nvPr/>
        </p:nvSpPr>
        <p:spPr>
          <a:xfrm>
            <a:off x="3574700" y="4244550"/>
            <a:ext cx="7974000" cy="1200600"/>
          </a:xfrm>
          <a:prstGeom prst="rect">
            <a:avLst/>
          </a:prstGeom>
          <a:noFill/>
          <a:ln>
            <a:noFill/>
          </a:ln>
        </p:spPr>
        <p:txBody>
          <a:bodyPr anchorCtr="0" anchor="t" bIns="91425" lIns="91425" spcFirstLastPara="1" rIns="91425" wrap="square" tIns="91425">
            <a:spAutoFit/>
          </a:bodyPr>
          <a:lstStyle/>
          <a:p>
            <a:pPr indent="-457200" lvl="1" marL="914400" rtl="0" algn="l">
              <a:spcBef>
                <a:spcPts val="400"/>
              </a:spcBef>
              <a:spcAft>
                <a:spcPts val="0"/>
              </a:spcAft>
              <a:buClr>
                <a:schemeClr val="dk1"/>
              </a:buClr>
              <a:buSzPts val="1836"/>
              <a:buFont typeface="Courier New"/>
              <a:buChar char="o"/>
            </a:pPr>
            <a:r>
              <a:rPr b="1" lang="en-US" sz="2600">
                <a:latin typeface="Lucida Sans"/>
                <a:ea typeface="Lucida Sans"/>
                <a:cs typeface="Lucida Sans"/>
                <a:sym typeface="Lucida Sans"/>
              </a:rPr>
              <a:t>Skin peeling off </a:t>
            </a:r>
            <a:r>
              <a:rPr lang="en-US" sz="2600">
                <a:latin typeface="Lucida Sans"/>
                <a:ea typeface="Lucida Sans"/>
                <a:cs typeface="Lucida Sans"/>
                <a:sym typeface="Lucida Sans"/>
              </a:rPr>
              <a:t>as the body tries to rid itself of damaged cells</a:t>
            </a:r>
            <a:endParaRPr sz="2600">
              <a:latin typeface="Lucida Sans"/>
              <a:ea typeface="Lucida Sans"/>
              <a:cs typeface="Lucida Sans"/>
              <a:sym typeface="Lucida Sans"/>
            </a:endParaRPr>
          </a:p>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